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42"/>
  </p:notesMasterIdLst>
  <p:handoutMasterIdLst>
    <p:handoutMasterId r:id="rId43"/>
  </p:handoutMasterIdLst>
  <p:sldIdLst>
    <p:sldId id="4177" r:id="rId2"/>
    <p:sldId id="4178" r:id="rId3"/>
    <p:sldId id="256" r:id="rId4"/>
    <p:sldId id="4182" r:id="rId5"/>
    <p:sldId id="260" r:id="rId6"/>
    <p:sldId id="493" r:id="rId7"/>
    <p:sldId id="262" r:id="rId8"/>
    <p:sldId id="264" r:id="rId9"/>
    <p:sldId id="265" r:id="rId10"/>
    <p:sldId id="267" r:id="rId11"/>
    <p:sldId id="4183" r:id="rId12"/>
    <p:sldId id="269" r:id="rId13"/>
    <p:sldId id="496" r:id="rId14"/>
    <p:sldId id="4168" r:id="rId15"/>
    <p:sldId id="497" r:id="rId16"/>
    <p:sldId id="4159" r:id="rId17"/>
    <p:sldId id="4176" r:id="rId18"/>
    <p:sldId id="4139" r:id="rId19"/>
    <p:sldId id="4179" r:id="rId20"/>
    <p:sldId id="4142" r:id="rId21"/>
    <p:sldId id="4146" r:id="rId22"/>
    <p:sldId id="4143" r:id="rId23"/>
    <p:sldId id="4169" r:id="rId24"/>
    <p:sldId id="4171" r:id="rId25"/>
    <p:sldId id="4161" r:id="rId26"/>
    <p:sldId id="4151" r:id="rId27"/>
    <p:sldId id="4162" r:id="rId28"/>
    <p:sldId id="4148" r:id="rId29"/>
    <p:sldId id="4184" r:id="rId30"/>
    <p:sldId id="4180" r:id="rId31"/>
    <p:sldId id="4181" r:id="rId32"/>
    <p:sldId id="4147" r:id="rId33"/>
    <p:sldId id="4150" r:id="rId34"/>
    <p:sldId id="4125" r:id="rId35"/>
    <p:sldId id="270" r:id="rId36"/>
    <p:sldId id="278" r:id="rId37"/>
    <p:sldId id="4185" r:id="rId38"/>
    <p:sldId id="4186" r:id="rId39"/>
    <p:sldId id="4187" r:id="rId40"/>
    <p:sldId id="279" r:id="rId41"/>
  </p:sldIdLst>
  <p:sldSz cx="9144000" cy="5143500" type="screen16x9"/>
  <p:notesSz cx="6858000" cy="9144000"/>
  <p:embeddedFontLst>
    <p:embeddedFont>
      <p:font typeface="Anaheim" panose="020B0604020202020204" charset="0"/>
      <p:regular r:id="rId44"/>
    </p:embeddedFont>
    <p:embeddedFont>
      <p:font typeface="Andalus" panose="02020603050405020304" pitchFamily="18" charset="-78"/>
      <p:regular r:id="rId45"/>
    </p:embeddedFont>
    <p:embeddedFont>
      <p:font typeface="Bahnschrift" panose="020B0502040204020203" pitchFamily="34" charset="0"/>
      <p:regular r:id="rId46"/>
      <p:bold r:id="rId47"/>
    </p:embeddedFont>
    <p:embeddedFont>
      <p:font typeface="Bebas Neue" panose="020B0604020202020204" charset="0"/>
      <p:regular r:id="rId48"/>
    </p:embeddedFont>
    <p:embeddedFont>
      <p:font typeface="Calibri" panose="020F0502020204030204" pitchFamily="34" charset="0"/>
      <p:regular r:id="rId49"/>
      <p:bold r:id="rId50"/>
      <p:italic r:id="rId51"/>
      <p:boldItalic r:id="rId52"/>
    </p:embeddedFont>
    <p:embeddedFont>
      <p:font typeface="Consolas" panose="020B0609020204030204" pitchFamily="49" charset="0"/>
      <p:regular r:id="rId53"/>
      <p:bold r:id="rId54"/>
      <p:italic r:id="rId55"/>
      <p:boldItalic r:id="rId56"/>
    </p:embeddedFont>
    <p:embeddedFont>
      <p:font typeface="Footlight MT Light" panose="0204060206030A020304" pitchFamily="18" charset="0"/>
      <p:regular r:id="rId57"/>
    </p:embeddedFont>
    <p:embeddedFont>
      <p:font typeface="IBM Plex Sans" panose="020B0604020202020204" charset="0"/>
      <p:regular r:id="rId58"/>
      <p:bold r:id="rId59"/>
      <p:italic r:id="rId60"/>
      <p:boldItalic r:id="rId61"/>
    </p:embeddedFont>
    <p:embeddedFont>
      <p:font typeface="Mulish" panose="020B0604020202020204" charset="0"/>
      <p:regular r:id="rId62"/>
      <p:bold r:id="rId63"/>
      <p:italic r:id="rId64"/>
      <p:boldItalic r:id="rId65"/>
    </p:embeddedFont>
    <p:embeddedFont>
      <p:font typeface="Nunito Light" panose="020B0604020202020204" charset="0"/>
      <p:regular r:id="rId66"/>
      <p:italic r:id="rId67"/>
    </p:embeddedFont>
    <p:embeddedFont>
      <p:font typeface="Open Sans Bold" panose="020B0806030504020204" pitchFamily="34" charset="0"/>
      <p:bold r:id="rId68"/>
    </p:embeddedFont>
    <p:embeddedFont>
      <p:font typeface="Poppins" panose="020B0604020202020204" charset="0"/>
      <p:regular r:id="rId69"/>
      <p:bold r:id="rId70"/>
      <p:italic r:id="rId71"/>
      <p:boldItalic r:id="rId72"/>
    </p:embeddedFont>
    <p:embeddedFont>
      <p:font typeface="Poppins Light" panose="00000400000000000000" pitchFamily="2" charset="0"/>
      <p:regular r:id="rId73"/>
    </p:embeddedFont>
    <p:embeddedFont>
      <p:font typeface="PT Sans" panose="020B0604020202020204" charset="0"/>
      <p:regular r:id="rId74"/>
      <p:bold r:id="rId75"/>
      <p:italic r:id="rId76"/>
      <p:boldItalic r:id="rId77"/>
    </p:embeddedFont>
    <p:embeddedFont>
      <p:font typeface="Roboto" panose="02000000000000000000" pitchFamily="2" charset="0"/>
      <p: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BF5"/>
    <a:srgbClr val="CFD5EA"/>
    <a:srgbClr val="71B1A5"/>
    <a:srgbClr val="7ECFA9"/>
    <a:srgbClr val="BBE2CF"/>
    <a:srgbClr val="4D8C81"/>
    <a:srgbClr val="B6DECA"/>
    <a:srgbClr val="D8EE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8C9C1C-6E96-4321-91D5-585DCD045981}">
  <a:tblStyle styleId="{CB8C9C1C-6E96-4321-91D5-585DCD04598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1A9C9A2-E4A7-49ED-B613-99E547BD2DE2}"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29" autoAdjust="0"/>
    <p:restoredTop sz="73296" autoAdjust="0"/>
  </p:normalViewPr>
  <p:slideViewPr>
    <p:cSldViewPr snapToGrid="0">
      <p:cViewPr varScale="1">
        <p:scale>
          <a:sx n="67" d="100"/>
          <a:sy n="67" d="100"/>
        </p:scale>
        <p:origin x="936" y="28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openxmlformats.org/officeDocument/2006/relationships/font" Target="fonts/font20.fntdata"/><Relationship Id="rId68" Type="http://schemas.openxmlformats.org/officeDocument/2006/relationships/font" Target="fonts/font25.fntdata"/><Relationship Id="rId76" Type="http://schemas.openxmlformats.org/officeDocument/2006/relationships/font" Target="fonts/font33.fntdata"/><Relationship Id="rId7" Type="http://schemas.openxmlformats.org/officeDocument/2006/relationships/slide" Target="slides/slide6.xml"/><Relationship Id="rId71" Type="http://schemas.openxmlformats.org/officeDocument/2006/relationships/font" Target="fonts/font28.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font" Target="fonts/font23.fntdata"/><Relationship Id="rId74" Type="http://schemas.openxmlformats.org/officeDocument/2006/relationships/font" Target="fonts/font31.fntdata"/><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8.fntdata"/><Relationship Id="rId82"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73" Type="http://schemas.openxmlformats.org/officeDocument/2006/relationships/font" Target="fonts/font30.fntdata"/><Relationship Id="rId78" Type="http://schemas.openxmlformats.org/officeDocument/2006/relationships/font" Target="fonts/font35.fntdata"/><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font" Target="fonts/font26.fntdata"/><Relationship Id="rId77" Type="http://schemas.openxmlformats.org/officeDocument/2006/relationships/font" Target="fonts/font34.fntdata"/><Relationship Id="rId8" Type="http://schemas.openxmlformats.org/officeDocument/2006/relationships/slide" Target="slides/slide7.xml"/><Relationship Id="rId51" Type="http://schemas.openxmlformats.org/officeDocument/2006/relationships/font" Target="fonts/font8.fntdata"/><Relationship Id="rId72" Type="http://schemas.openxmlformats.org/officeDocument/2006/relationships/font" Target="fonts/font29.fntdata"/><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font" Target="fonts/font27.fntdata"/><Relationship Id="rId75"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font" Target="fonts/font14.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D29444F1-831D-1143-CCA3-81A4DFBF78E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866F9A8B-630A-232E-E319-554C9F19CBD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BCB6EE0-2D14-4870-8DF0-B5C22C8CBD9B}" type="datetimeFigureOut">
              <a:rPr lang="fr-FR" smtClean="0"/>
              <a:pPr/>
              <a:t>20/02/2024</a:t>
            </a:fld>
            <a:endParaRPr lang="fr-FR"/>
          </a:p>
        </p:txBody>
      </p:sp>
      <p:sp>
        <p:nvSpPr>
          <p:cNvPr id="4" name="Espace réservé du pied de page 3">
            <a:extLst>
              <a:ext uri="{FF2B5EF4-FFF2-40B4-BE49-F238E27FC236}">
                <a16:creationId xmlns:a16="http://schemas.microsoft.com/office/drawing/2014/main" id="{1E807C0B-D400-776C-C80A-B682A08B326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F522C3F3-E3D9-B09D-3EFA-25E3EFEFAD1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C20C7A2-C5BF-4895-8829-C1AD79B58A40}" type="slidenum">
              <a:rPr lang="fr-FR" smtClean="0"/>
              <a:pPr/>
              <a:t>‹N°›</a:t>
            </a:fld>
            <a:endParaRPr lang="fr-FR"/>
          </a:p>
        </p:txBody>
      </p:sp>
    </p:spTree>
    <p:extLst>
      <p:ext uri="{BB962C8B-B14F-4D97-AF65-F5344CB8AC3E}">
        <p14:creationId xmlns:p14="http://schemas.microsoft.com/office/powerpoint/2010/main" val="132222735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4.jpeg>
</file>

<file path=ppt/media/image19.png>
</file>

<file path=ppt/media/image2.png>
</file>

<file path=ppt/media/image20.png>
</file>

<file path=ppt/media/image21.png>
</file>

<file path=ppt/media/image22.png>
</file>

<file path=ppt/media/image29.jpeg>
</file>

<file path=ppt/media/image3.jpeg>
</file>

<file path=ppt/media/image30.jpeg>
</file>

<file path=ppt/media/image31.png>
</file>

<file path=ppt/media/image32.jpeg>
</file>

<file path=ppt/media/image33.png>
</file>

<file path=ppt/media/image34.jpeg>
</file>

<file path=ppt/media/image35.jpeg>
</file>

<file path=ppt/media/image36.jpeg>
</file>

<file path=ppt/media/image37.jpeg>
</file>

<file path=ppt/media/image38.png>
</file>

<file path=ppt/media/image4.jp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pPr marL="158750" indent="0">
              <a:buNone/>
            </a:pPr>
            <a:endParaRPr lang="fr-FR" sz="1200" dirty="0"/>
          </a:p>
          <a:p>
            <a:endParaRPr lang="fr-FR" sz="1200" b="0" i="0" u="none" strike="noStrike" cap="none" dirty="0">
              <a:solidFill>
                <a:srgbClr val="000000"/>
              </a:solidFill>
              <a:effectLst/>
              <a:latin typeface="Arial"/>
              <a:ea typeface="Arial"/>
              <a:cs typeface="Arial"/>
              <a:sym typeface="Arial"/>
            </a:endParaRPr>
          </a:p>
        </p:txBody>
      </p:sp>
      <p:sp>
        <p:nvSpPr>
          <p:cNvPr id="4" name="Espace réservé du numéro de diapositive 3"/>
          <p:cNvSpPr>
            <a:spLocks noGrp="1"/>
          </p:cNvSpPr>
          <p:nvPr>
            <p:ph type="sldNum" sz="quarter" idx="10"/>
          </p:nvPr>
        </p:nvSpPr>
        <p:spPr/>
        <p:txBody>
          <a:bodyPr/>
          <a:lstStyle/>
          <a:p>
            <a:fld id="{6E955863-9283-4136-85CA-1AA4B8D35421}" type="slidenum">
              <a:rPr lang="fr-FR" smtClean="0"/>
              <a:pPr/>
              <a:t>1</a:t>
            </a:fld>
            <a:endParaRPr lang="fr-FR"/>
          </a:p>
        </p:txBody>
      </p:sp>
    </p:spTree>
    <p:extLst>
      <p:ext uri="{BB962C8B-B14F-4D97-AF65-F5344CB8AC3E}">
        <p14:creationId xmlns:p14="http://schemas.microsoft.com/office/powerpoint/2010/main" val="5275788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22f3f1b2fc0_0_1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22f3f1b2fc0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br>
              <a:rPr lang="fr-FR" dirty="0"/>
            </a:br>
            <a:r>
              <a:rPr lang="fr-FR" sz="1100" b="1" i="0" u="none" strike="noStrike" kern="1200" cap="none" dirty="0">
                <a:solidFill>
                  <a:schemeClr val="tx1"/>
                </a:solidFill>
                <a:effectLst/>
                <a:latin typeface="Arial"/>
                <a:ea typeface="Arial"/>
                <a:cs typeface="Arial"/>
                <a:sym typeface="Arial"/>
              </a:rPr>
              <a:t>L'objectif de cette solution est de:</a:t>
            </a:r>
            <a:endParaRPr lang="fr-FR" b="1" dirty="0"/>
          </a:p>
          <a:p>
            <a:pPr marL="0" lvl="0" indent="0" algn="l" rtl="0">
              <a:spcBef>
                <a:spcPts val="0"/>
              </a:spcBef>
              <a:spcAft>
                <a:spcPts val="0"/>
              </a:spcAft>
              <a:buNone/>
            </a:pPr>
            <a:endParaRPr lang="fr-FR" dirty="0"/>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e138e1f54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e138e1f54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u="none" dirty="0"/>
              <a:t>Nous arrivons maintenant a la phase de  </a:t>
            </a:r>
            <a:r>
              <a:rPr lang="fr-FR" sz="1100" b="1" dirty="0">
                <a:solidFill>
                  <a:srgbClr val="10529F"/>
                </a:solidFill>
                <a:latin typeface="Arial"/>
              </a:rPr>
              <a:t>Développement il comporte deux partie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b="1" dirty="0" err="1">
                <a:solidFill>
                  <a:srgbClr val="10529F"/>
                </a:solidFill>
                <a:latin typeface="Arial"/>
              </a:rPr>
              <a:t>Premiere</a:t>
            </a:r>
            <a:r>
              <a:rPr lang="fr-FR" sz="1100" b="1" dirty="0">
                <a:solidFill>
                  <a:srgbClr val="10529F"/>
                </a:solidFill>
                <a:latin typeface="Arial"/>
              </a:rPr>
              <a:t> partie et </a:t>
            </a:r>
            <a:r>
              <a:rPr lang="fr-FR" sz="1100" b="1" dirty="0" err="1">
                <a:solidFill>
                  <a:srgbClr val="10529F"/>
                </a:solidFill>
                <a:latin typeface="Arial"/>
              </a:rPr>
              <a:t>deuxieme</a:t>
            </a:r>
            <a:r>
              <a:rPr lang="fr-FR" sz="1100" b="1" dirty="0">
                <a:solidFill>
                  <a:srgbClr val="10529F"/>
                </a:solidFill>
                <a:latin typeface="Arial"/>
              </a:rPr>
              <a:t> </a:t>
            </a:r>
            <a:r>
              <a:rPr lang="fr-FR" sz="1100" b="1" dirty="0" err="1">
                <a:solidFill>
                  <a:srgbClr val="10529F"/>
                </a:solidFill>
                <a:latin typeface="Arial"/>
              </a:rPr>
              <a:t>artie</a:t>
            </a:r>
            <a:r>
              <a:rPr lang="fr-FR" sz="1100" b="1" dirty="0">
                <a:solidFill>
                  <a:srgbClr val="10529F"/>
                </a:solidFill>
                <a:latin typeface="Arial"/>
              </a:rPr>
              <a:t> </a:t>
            </a:r>
            <a:endParaRPr dirty="0"/>
          </a:p>
        </p:txBody>
      </p:sp>
    </p:spTree>
    <p:extLst>
      <p:ext uri="{BB962C8B-B14F-4D97-AF65-F5344CB8AC3E}">
        <p14:creationId xmlns:p14="http://schemas.microsoft.com/office/powerpoint/2010/main" val="12055080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 name="Google Shape;1038;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r-FR" sz="1100" b="1" i="0" u="none" strike="noStrike" kern="1200" cap="none" dirty="0">
              <a:solidFill>
                <a:schemeClr val="tx1"/>
              </a:solidFill>
              <a:effectLst/>
              <a:latin typeface="Arial"/>
              <a:ea typeface="Arial"/>
              <a:cs typeface="Arial"/>
              <a:sym typeface="Arial"/>
            </a:endParaRPr>
          </a:p>
          <a:p>
            <a:pPr marL="0" lvl="0" indent="0" algn="l" rtl="0">
              <a:spcBef>
                <a:spcPts val="0"/>
              </a:spcBef>
              <a:spcAft>
                <a:spcPts val="0"/>
              </a:spcAft>
              <a:buNone/>
            </a:pPr>
            <a:r>
              <a:rPr lang="fr-FR" dirty="0"/>
              <a:t>L’architecture de solution proposée</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e138e1f54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e138e1f54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u="none" dirty="0"/>
              <a:t>Nous arrivons maintenant a la phase de  </a:t>
            </a:r>
            <a:r>
              <a:rPr lang="fr-FR" sz="1100" b="1" dirty="0">
                <a:solidFill>
                  <a:srgbClr val="10529F"/>
                </a:solidFill>
                <a:latin typeface="Arial"/>
              </a:rPr>
              <a:t>Développement il comporte deux partie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b="1" dirty="0" err="1">
                <a:solidFill>
                  <a:srgbClr val="10529F"/>
                </a:solidFill>
                <a:latin typeface="Arial"/>
              </a:rPr>
              <a:t>Premiere</a:t>
            </a:r>
            <a:r>
              <a:rPr lang="fr-FR" sz="1100" b="1" dirty="0">
                <a:solidFill>
                  <a:srgbClr val="10529F"/>
                </a:solidFill>
                <a:latin typeface="Arial"/>
              </a:rPr>
              <a:t> partie et </a:t>
            </a:r>
            <a:r>
              <a:rPr lang="fr-FR" sz="1100" b="1" dirty="0" err="1">
                <a:solidFill>
                  <a:srgbClr val="10529F"/>
                </a:solidFill>
                <a:latin typeface="Arial"/>
              </a:rPr>
              <a:t>deuxieme</a:t>
            </a:r>
            <a:r>
              <a:rPr lang="fr-FR" sz="1100" b="1" dirty="0">
                <a:solidFill>
                  <a:srgbClr val="10529F"/>
                </a:solidFill>
                <a:latin typeface="Arial"/>
              </a:rPr>
              <a:t> </a:t>
            </a:r>
            <a:r>
              <a:rPr lang="fr-FR" sz="1100" b="1" dirty="0" err="1">
                <a:solidFill>
                  <a:srgbClr val="10529F"/>
                </a:solidFill>
                <a:latin typeface="Arial"/>
              </a:rPr>
              <a:t>artie</a:t>
            </a:r>
            <a:r>
              <a:rPr lang="fr-FR" sz="1100" b="1" dirty="0">
                <a:solidFill>
                  <a:srgbClr val="10529F"/>
                </a:solidFill>
                <a:latin typeface="Arial"/>
              </a:rPr>
              <a:t> </a:t>
            </a:r>
            <a:endParaRPr dirty="0"/>
          </a:p>
        </p:txBody>
      </p:sp>
    </p:spTree>
    <p:extLst>
      <p:ext uri="{BB962C8B-B14F-4D97-AF65-F5344CB8AC3E}">
        <p14:creationId xmlns:p14="http://schemas.microsoft.com/office/powerpoint/2010/main" val="42204827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100" b="0" i="0" u="none" strike="noStrike" cap="none" dirty="0">
                <a:solidFill>
                  <a:srgbClr val="000000"/>
                </a:solidFill>
                <a:effectLst/>
                <a:latin typeface="Arial"/>
                <a:ea typeface="Arial"/>
                <a:cs typeface="Arial"/>
                <a:sym typeface="Arial"/>
              </a:rPr>
              <a:t>Le processus de machine learning consiste en quatre étapes principales</a:t>
            </a:r>
          </a:p>
          <a:p>
            <a:pPr marL="0" lvl="0" indent="0" algn="l" rtl="0">
              <a:spcBef>
                <a:spcPts val="0"/>
              </a:spcBef>
              <a:spcAft>
                <a:spcPts val="0"/>
              </a:spcAft>
              <a:buNone/>
            </a:pPr>
            <a:r>
              <a:rPr lang="fr-FR" dirty="0" err="1"/>
              <a:t>Premierment</a:t>
            </a:r>
            <a:r>
              <a:rPr lang="fr-FR" dirty="0"/>
              <a:t> </a:t>
            </a:r>
          </a:p>
        </p:txBody>
      </p:sp>
    </p:spTree>
    <p:extLst>
      <p:ext uri="{BB962C8B-B14F-4D97-AF65-F5344CB8AC3E}">
        <p14:creationId xmlns:p14="http://schemas.microsoft.com/office/powerpoint/2010/main" val="2019138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3"/>
        <p:cNvGrpSpPr/>
        <p:nvPr/>
      </p:nvGrpSpPr>
      <p:grpSpPr>
        <a:xfrm>
          <a:off x="0" y="0"/>
          <a:ext cx="0" cy="0"/>
          <a:chOff x="0" y="0"/>
          <a:chExt cx="0" cy="0"/>
        </a:xfrm>
      </p:grpSpPr>
      <p:sp>
        <p:nvSpPr>
          <p:cNvPr id="1174" name="Google Shape;1174;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 name="Google Shape;1175;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dirty="0"/>
              <a:t>La </a:t>
            </a:r>
            <a:r>
              <a:rPr lang="fr-FR" b="1" dirty="0" err="1"/>
              <a:t>premiere</a:t>
            </a:r>
            <a:r>
              <a:rPr lang="fr-FR" b="1" dirty="0"/>
              <a:t> </a:t>
            </a:r>
            <a:r>
              <a:rPr lang="fr-FR" b="1" dirty="0" err="1"/>
              <a:t>etapde</a:t>
            </a:r>
            <a:r>
              <a:rPr lang="fr-FR" b="1" dirty="0"/>
              <a:t> de machine learning consiste a collecter des données pour l’entrainement de modèle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dirty="0"/>
              <a:t>A l’aide de travaux d’une </a:t>
            </a:r>
            <a:r>
              <a:rPr lang="fr-FR" b="1" dirty="0" err="1"/>
              <a:t>thése</a:t>
            </a:r>
            <a:r>
              <a:rPr lang="fr-FR" b="1" dirty="0"/>
              <a:t> intitulée design of an intelligent sensor </a:t>
            </a:r>
            <a:r>
              <a:rPr lang="fr-FR" b="1" dirty="0" err="1"/>
              <a:t>node</a:t>
            </a:r>
            <a:r>
              <a:rPr lang="fr-FR" b="1" dirty="0"/>
              <a:t> for </a:t>
            </a:r>
            <a:r>
              <a:rPr lang="fr-FR" b="1" dirty="0" err="1"/>
              <a:t>leak</a:t>
            </a:r>
            <a:r>
              <a:rPr lang="fr-FR" b="1" dirty="0"/>
              <a:t> </a:t>
            </a:r>
            <a:r>
              <a:rPr lang="fr-FR" b="1" dirty="0" err="1"/>
              <a:t>detecion</a:t>
            </a:r>
            <a:r>
              <a:rPr lang="fr-FR" b="1" dirty="0"/>
              <a:t> in water pipes </a:t>
            </a:r>
            <a:r>
              <a:rPr lang="fr-FR" b="1" dirty="0" err="1"/>
              <a:t>based</a:t>
            </a:r>
            <a:r>
              <a:rPr lang="fr-FR" b="1" dirty="0"/>
              <a:t> on </a:t>
            </a:r>
            <a:r>
              <a:rPr lang="fr-FR" b="1" dirty="0" err="1"/>
              <a:t>nrf</a:t>
            </a:r>
            <a:r>
              <a:rPr lang="fr-FR" b="1" dirty="0"/>
              <a:t> system on chip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b="1"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dirty="0"/>
              <a:t>Ou lieu d’utilise capteur d’humidité traditionnel notre solution utiliser un nouveaux capteur d’</a:t>
            </a:r>
            <a:r>
              <a:rPr lang="fr-FR" b="1" dirty="0" err="1"/>
              <a:t>humidit</a:t>
            </a:r>
            <a:r>
              <a:rPr lang="fr-FR" b="1" dirty="0"/>
              <a:t> é du sol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dirty="0"/>
              <a:t>Tension:3v </a:t>
            </a:r>
            <a:endParaRPr b="1" dirty="0"/>
          </a:p>
        </p:txBody>
      </p:sp>
    </p:spTree>
    <p:extLst>
      <p:ext uri="{BB962C8B-B14F-4D97-AF65-F5344CB8AC3E}">
        <p14:creationId xmlns:p14="http://schemas.microsoft.com/office/powerpoint/2010/main" val="6419222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dirty="0"/>
              <a:t>on a réaliser deux </a:t>
            </a:r>
            <a:r>
              <a:rPr lang="fr-FR" dirty="0" err="1"/>
              <a:t>experience</a:t>
            </a:r>
            <a:r>
              <a:rPr lang="fr-FR" dirty="0"/>
              <a:t> </a:t>
            </a:r>
          </a:p>
          <a:p>
            <a:r>
              <a:rPr lang="fr-FR" dirty="0"/>
              <a:t>le </a:t>
            </a:r>
            <a:r>
              <a:rPr lang="fr-FR" dirty="0" err="1"/>
              <a:t>prémiere</a:t>
            </a:r>
            <a:r>
              <a:rPr lang="fr-FR" dirty="0"/>
              <a:t> </a:t>
            </a:r>
            <a:r>
              <a:rPr lang="fr-FR" dirty="0" err="1"/>
              <a:t>experience</a:t>
            </a:r>
            <a:r>
              <a:rPr lang="fr-FR" dirty="0"/>
              <a:t> dans le salle de démonstrateur de centre de recherche </a:t>
            </a:r>
          </a:p>
          <a:p>
            <a:r>
              <a:rPr lang="fr-FR" dirty="0"/>
              <a:t>On utilisée,,,,</a:t>
            </a:r>
          </a:p>
        </p:txBody>
      </p:sp>
    </p:spTree>
    <p:extLst>
      <p:ext uri="{BB962C8B-B14F-4D97-AF65-F5344CB8AC3E}">
        <p14:creationId xmlns:p14="http://schemas.microsoft.com/office/powerpoint/2010/main" val="41854357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dirty="0"/>
              <a:t>Pour la </a:t>
            </a:r>
            <a:r>
              <a:rPr lang="fr-FR" dirty="0" err="1"/>
              <a:t>deuxieme</a:t>
            </a:r>
            <a:r>
              <a:rPr lang="fr-FR" dirty="0"/>
              <a:t> </a:t>
            </a:r>
            <a:r>
              <a:rPr lang="fr-FR" dirty="0" err="1"/>
              <a:t>experience</a:t>
            </a:r>
            <a:r>
              <a:rPr lang="fr-FR" dirty="0"/>
              <a:t> :</a:t>
            </a:r>
            <a:r>
              <a:rPr lang="fr-FR" dirty="0" err="1"/>
              <a:t>realise</a:t>
            </a:r>
            <a:r>
              <a:rPr lang="fr-FR" dirty="0"/>
              <a:t> dans le </a:t>
            </a:r>
            <a:r>
              <a:rPr lang="fr-FR" dirty="0" err="1"/>
              <a:t>jardain</a:t>
            </a:r>
            <a:r>
              <a:rPr lang="fr-FR" dirty="0"/>
              <a:t> de centre de recherche </a:t>
            </a:r>
            <a:r>
              <a:rPr lang="fr-FR" dirty="0" err="1"/>
              <a:t>numerique</a:t>
            </a:r>
            <a:r>
              <a:rPr lang="fr-FR" dirty="0"/>
              <a:t> de </a:t>
            </a:r>
            <a:r>
              <a:rPr lang="fr-FR" dirty="0" err="1"/>
              <a:t>sfax</a:t>
            </a:r>
            <a:r>
              <a:rPr lang="fr-FR" dirty="0"/>
              <a:t> afin de respecter les conditions </a:t>
            </a:r>
            <a:r>
              <a:rPr lang="fr-FR" dirty="0" err="1"/>
              <a:t>reelles</a:t>
            </a:r>
            <a:r>
              <a:rPr lang="fr-FR" dirty="0"/>
              <a:t> pour avoir des données </a:t>
            </a:r>
            <a:r>
              <a:rPr lang="fr-FR" dirty="0" err="1"/>
              <a:t>reelles</a:t>
            </a:r>
            <a:r>
              <a:rPr lang="fr-FR" dirty="0"/>
              <a:t> et tester le meilleur emplacement des capteurs pour </a:t>
            </a:r>
            <a:r>
              <a:rPr lang="fr-FR" dirty="0" err="1"/>
              <a:t>evaluer</a:t>
            </a:r>
            <a:r>
              <a:rPr lang="fr-FR" dirty="0"/>
              <a:t> la </a:t>
            </a:r>
            <a:r>
              <a:rPr lang="fr-FR" dirty="0" err="1"/>
              <a:t>precision</a:t>
            </a:r>
            <a:r>
              <a:rPr lang="fr-FR" dirty="0"/>
              <a:t> de capteur dans la </a:t>
            </a:r>
            <a:r>
              <a:rPr lang="fr-FR" dirty="0" err="1"/>
              <a:t>detection</a:t>
            </a:r>
            <a:r>
              <a:rPr lang="fr-FR" dirty="0"/>
              <a:t> des fuites </a:t>
            </a:r>
          </a:p>
          <a:p>
            <a:r>
              <a:rPr lang="fr-FR" sz="1200" b="0" i="0" u="none" strike="noStrike" kern="1200" baseline="0" dirty="0">
                <a:solidFill>
                  <a:schemeClr val="tx1"/>
                </a:solidFill>
                <a:latin typeface="+mn-lt"/>
                <a:ea typeface="+mn-ea"/>
                <a:cs typeface="+mn-cs"/>
              </a:rPr>
              <a:t>Chaque </a:t>
            </a:r>
            <a:r>
              <a:rPr lang="fr-FR" sz="1200" b="0" i="0" u="none" strike="noStrike" kern="1200" baseline="0" dirty="0" err="1">
                <a:solidFill>
                  <a:schemeClr val="tx1"/>
                </a:solidFill>
                <a:latin typeface="+mn-lt"/>
                <a:ea typeface="+mn-ea"/>
                <a:cs typeface="+mn-cs"/>
              </a:rPr>
              <a:t>echantillon</a:t>
            </a:r>
            <a:r>
              <a:rPr lang="fr-FR" sz="1200" b="0" i="0" u="none" strike="noStrike" kern="1200" baseline="0" dirty="0">
                <a:solidFill>
                  <a:schemeClr val="tx1"/>
                </a:solidFill>
                <a:latin typeface="+mn-lt"/>
                <a:ea typeface="+mn-ea"/>
                <a:cs typeface="+mn-cs"/>
              </a:rPr>
              <a:t> de </a:t>
            </a:r>
            <a:r>
              <a:rPr lang="fr-FR" sz="1200" b="0" i="0" u="none" strike="noStrike" kern="1200" baseline="0" dirty="0" err="1">
                <a:solidFill>
                  <a:schemeClr val="tx1"/>
                </a:solidFill>
                <a:latin typeface="+mn-lt"/>
                <a:ea typeface="+mn-ea"/>
                <a:cs typeface="+mn-cs"/>
              </a:rPr>
              <a:t>donnees</a:t>
            </a:r>
            <a:r>
              <a:rPr lang="fr-FR" sz="1200" b="0" i="0" u="none" strike="noStrike" kern="1200" baseline="0" dirty="0">
                <a:solidFill>
                  <a:schemeClr val="tx1"/>
                </a:solidFill>
                <a:latin typeface="+mn-lt"/>
                <a:ea typeface="+mn-ea"/>
                <a:cs typeface="+mn-cs"/>
              </a:rPr>
              <a:t> a une </a:t>
            </a:r>
            <a:r>
              <a:rPr lang="fr-FR" sz="1200" b="0" i="0" u="none" strike="noStrike" kern="1200" baseline="0" dirty="0" err="1">
                <a:solidFill>
                  <a:schemeClr val="tx1"/>
                </a:solidFill>
                <a:latin typeface="+mn-lt"/>
                <a:ea typeface="+mn-ea"/>
                <a:cs typeface="+mn-cs"/>
              </a:rPr>
              <a:t>etiquette</a:t>
            </a:r>
            <a:r>
              <a:rPr lang="fr-FR" sz="1200" b="0" i="0" u="none" strike="noStrike" kern="1200" baseline="0" dirty="0">
                <a:solidFill>
                  <a:schemeClr val="tx1"/>
                </a:solidFill>
                <a:latin typeface="+mn-lt"/>
                <a:ea typeface="+mn-ea"/>
                <a:cs typeface="+mn-cs"/>
              </a:rPr>
              <a:t> correspondante ,ce qui aidera dans le  processus d’</a:t>
            </a:r>
            <a:r>
              <a:rPr lang="fr-FR" sz="1200" b="0" i="0" u="none" strike="noStrike" kern="1200" baseline="0" dirty="0" err="1">
                <a:solidFill>
                  <a:schemeClr val="tx1"/>
                </a:solidFill>
                <a:latin typeface="+mn-lt"/>
                <a:ea typeface="+mn-ea"/>
                <a:cs typeface="+mn-cs"/>
              </a:rPr>
              <a:t>apprentissageles</a:t>
            </a:r>
            <a:r>
              <a:rPr lang="fr-FR" sz="1200" b="0" i="0" u="none" strike="noStrike" kern="1200" baseline="0" dirty="0">
                <a:solidFill>
                  <a:schemeClr val="tx1"/>
                </a:solidFill>
                <a:latin typeface="+mn-lt"/>
                <a:ea typeface="+mn-ea"/>
                <a:cs typeface="+mn-cs"/>
              </a:rPr>
              <a:t> données obtenues ont été repartis en deux ensembles pas de fuite et fuite</a:t>
            </a:r>
          </a:p>
          <a:p>
            <a:r>
              <a:rPr lang="fr-FR" sz="1200" b="0" i="0" u="none" strike="noStrike" kern="1200" baseline="0" dirty="0" err="1">
                <a:solidFill>
                  <a:schemeClr val="tx1"/>
                </a:solidFill>
                <a:latin typeface="+mn-lt"/>
                <a:ea typeface="+mn-ea"/>
                <a:cs typeface="+mn-cs"/>
              </a:rPr>
              <a:t>Contivication</a:t>
            </a:r>
            <a:r>
              <a:rPr lang="fr-FR" sz="1200" b="0" i="0" u="none" strike="noStrike" kern="1200" baseline="0" dirty="0">
                <a:solidFill>
                  <a:schemeClr val="tx1"/>
                </a:solidFill>
                <a:latin typeface="+mn-lt"/>
                <a:ea typeface="+mn-ea"/>
                <a:cs typeface="+mn-cs"/>
              </a:rPr>
              <a:t> </a:t>
            </a:r>
          </a:p>
        </p:txBody>
      </p:sp>
    </p:spTree>
    <p:extLst>
      <p:ext uri="{BB962C8B-B14F-4D97-AF65-F5344CB8AC3E}">
        <p14:creationId xmlns:p14="http://schemas.microsoft.com/office/powerpoint/2010/main" val="37970434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100" b="0" i="0" u="none" strike="noStrike" cap="none" dirty="0">
                <a:solidFill>
                  <a:srgbClr val="000000"/>
                </a:solidFill>
                <a:effectLst/>
                <a:latin typeface="Arial"/>
                <a:ea typeface="Arial"/>
                <a:cs typeface="Arial"/>
                <a:sym typeface="Arial"/>
              </a:rPr>
              <a:t>Notre données a partir des fichiers </a:t>
            </a:r>
            <a:r>
              <a:rPr lang="fr-FR" sz="1100" b="0" i="0" u="none" strike="noStrike" cap="none" dirty="0" err="1">
                <a:solidFill>
                  <a:srgbClr val="000000"/>
                </a:solidFill>
                <a:effectLst/>
                <a:latin typeface="Arial"/>
                <a:ea typeface="Arial"/>
                <a:cs typeface="Arial"/>
                <a:sym typeface="Arial"/>
              </a:rPr>
              <a:t>json</a:t>
            </a:r>
            <a:r>
              <a:rPr lang="fr-FR" sz="1100" b="0" i="0" u="none" strike="noStrike" cap="none" dirty="0">
                <a:solidFill>
                  <a:srgbClr val="000000"/>
                </a:solidFill>
                <a:effectLst/>
                <a:latin typeface="Arial"/>
                <a:ea typeface="Arial"/>
                <a:cs typeface="Arial"/>
                <a:sym typeface="Arial"/>
              </a:rPr>
              <a:t> et csv </a:t>
            </a:r>
          </a:p>
          <a:p>
            <a:pPr marL="0" lvl="0" indent="0" algn="l" rtl="0">
              <a:spcBef>
                <a:spcPts val="0"/>
              </a:spcBef>
              <a:spcAft>
                <a:spcPts val="0"/>
              </a:spcAft>
              <a:buNone/>
            </a:pPr>
            <a:r>
              <a:rPr lang="fr-FR" sz="1100" b="0" i="0" u="none" strike="noStrike" cap="none" dirty="0">
                <a:solidFill>
                  <a:srgbClr val="000000"/>
                </a:solidFill>
                <a:effectLst/>
                <a:latin typeface="Arial"/>
                <a:ea typeface="Arial"/>
                <a:cs typeface="Arial"/>
                <a:sym typeface="Arial"/>
              </a:rPr>
              <a:t>On a utilisée  </a:t>
            </a:r>
            <a:r>
              <a:rPr lang="fr-FR" sz="1100" b="0" i="0" u="none" strike="noStrike" cap="none" dirty="0" err="1">
                <a:solidFill>
                  <a:srgbClr val="000000"/>
                </a:solidFill>
                <a:effectLst/>
                <a:latin typeface="Arial"/>
                <a:ea typeface="Arial"/>
                <a:cs typeface="Arial"/>
                <a:sym typeface="Arial"/>
              </a:rPr>
              <a:t>tf-idf</a:t>
            </a:r>
            <a:r>
              <a:rPr lang="fr-FR" sz="1100" b="0" i="0" u="none" strike="noStrike" cap="none" dirty="0">
                <a:solidFill>
                  <a:srgbClr val="000000"/>
                </a:solidFill>
                <a:effectLst/>
                <a:latin typeface="Arial"/>
                <a:ea typeface="Arial"/>
                <a:cs typeface="Arial"/>
                <a:sym typeface="Arial"/>
              </a:rPr>
              <a:t> pour convertir les données textuelles en caractéristiques numériques, ce qui est essentiel</a:t>
            </a:r>
          </a:p>
          <a:p>
            <a:pPr marL="0" lvl="0" indent="0" algn="l" rtl="0">
              <a:spcBef>
                <a:spcPts val="0"/>
              </a:spcBef>
              <a:spcAft>
                <a:spcPts val="0"/>
              </a:spcAft>
              <a:buNone/>
            </a:pPr>
            <a:r>
              <a:rPr lang="fr-FR" sz="1100" b="0" i="0" u="none" strike="noStrike" cap="none" dirty="0">
                <a:solidFill>
                  <a:srgbClr val="000000"/>
                </a:solidFill>
                <a:effectLst/>
                <a:latin typeface="Arial"/>
                <a:ea typeface="Arial"/>
                <a:cs typeface="Arial"/>
                <a:sym typeface="Arial"/>
              </a:rPr>
              <a:t> pour entraîner des modèles de machine learning sur des données textuelles</a:t>
            </a:r>
          </a:p>
          <a:p>
            <a:pPr marL="0" lvl="0" indent="0" algn="l" rtl="0">
              <a:spcBef>
                <a:spcPts val="0"/>
              </a:spcBef>
              <a:spcAft>
                <a:spcPts val="0"/>
              </a:spcAft>
              <a:buNone/>
            </a:pPr>
            <a:r>
              <a:rPr lang="fr-FR" sz="1100" b="0" i="0" u="none" strike="noStrike" cap="none" dirty="0">
                <a:solidFill>
                  <a:srgbClr val="000000"/>
                </a:solidFill>
                <a:effectLst/>
                <a:latin typeface="Arial"/>
                <a:ea typeface="Arial"/>
                <a:cs typeface="Arial"/>
                <a:sym typeface="Arial"/>
              </a:rPr>
              <a:t>.</a:t>
            </a:r>
            <a:r>
              <a:rPr lang="fr-FR" dirty="0"/>
              <a:t>Après une e </a:t>
            </a:r>
            <a:r>
              <a:rPr lang="fr-FR" dirty="0" err="1"/>
              <a:t>etude</a:t>
            </a:r>
            <a:r>
              <a:rPr lang="fr-FR" dirty="0"/>
              <a:t> comparative on choisi LDA comme outil des </a:t>
            </a:r>
            <a:r>
              <a:rPr lang="fr-FR" dirty="0" err="1"/>
              <a:t>reduction</a:t>
            </a:r>
            <a:r>
              <a:rPr lang="fr-FR" dirty="0"/>
              <a:t> des </a:t>
            </a:r>
            <a:r>
              <a:rPr lang="fr-FR" dirty="0" err="1"/>
              <a:t>dimentionnalité</a:t>
            </a:r>
            <a:r>
              <a:rPr lang="fr-FR" dirty="0"/>
              <a:t> dans l’</a:t>
            </a:r>
            <a:r>
              <a:rPr lang="fr-FR" dirty="0" err="1"/>
              <a:t>etape</a:t>
            </a:r>
            <a:r>
              <a:rPr lang="fr-FR" dirty="0"/>
              <a:t> d’extraction des caractéristiques</a:t>
            </a:r>
          </a:p>
          <a:p>
            <a:pPr marL="0" lvl="0" indent="0" algn="l" rtl="0">
              <a:spcBef>
                <a:spcPts val="0"/>
              </a:spcBef>
              <a:spcAft>
                <a:spcPts val="0"/>
              </a:spcAft>
              <a:buNone/>
            </a:pPr>
            <a:endParaRPr lang="fr-FR" dirty="0"/>
          </a:p>
        </p:txBody>
      </p:sp>
    </p:spTree>
    <p:extLst>
      <p:ext uri="{BB962C8B-B14F-4D97-AF65-F5344CB8AC3E}">
        <p14:creationId xmlns:p14="http://schemas.microsoft.com/office/powerpoint/2010/main" val="39452428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sz="1100" b="0" i="0" u="none" strike="noStrike" cap="none" dirty="0">
                <a:solidFill>
                  <a:srgbClr val="000000"/>
                </a:solidFill>
                <a:effectLst/>
                <a:latin typeface="Arial"/>
                <a:ea typeface="Arial"/>
                <a:cs typeface="Arial"/>
                <a:sym typeface="Arial"/>
              </a:rPr>
              <a:t>Principe de LDA</a:t>
            </a:r>
          </a:p>
          <a:p>
            <a:r>
              <a:rPr lang="fr-FR" sz="1100" b="0" i="0" u="none" strike="noStrike" cap="none" dirty="0">
                <a:solidFill>
                  <a:srgbClr val="000000"/>
                </a:solidFill>
                <a:effectLst/>
                <a:latin typeface="Arial"/>
                <a:ea typeface="Arial"/>
                <a:cs typeface="Arial"/>
                <a:sym typeface="Arial"/>
              </a:rPr>
              <a:t>LDA cherche à maximiser la variance entre les classes et à minimiser la variance dans les classes</a:t>
            </a:r>
          </a:p>
          <a:p>
            <a:r>
              <a:rPr lang="fr-FR" b="0" dirty="0">
                <a:effectLst/>
              </a:rPr>
              <a:t>Objectifs de LDA</a:t>
            </a:r>
          </a:p>
        </p:txBody>
      </p:sp>
    </p:spTree>
    <p:extLst>
      <p:ext uri="{BB962C8B-B14F-4D97-AF65-F5344CB8AC3E}">
        <p14:creationId xmlns:p14="http://schemas.microsoft.com/office/powerpoint/2010/main" val="1088587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g1e13d400223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 name="Google Shape;847;g1e13d400223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nSpc>
                <a:spcPct val="106000"/>
              </a:lnSpc>
              <a:spcAft>
                <a:spcPts val="800"/>
              </a:spcAft>
            </a:pPr>
            <a:r>
              <a:rPr lang="fr-FR" sz="1100" b="0" i="0" u="none" strike="noStrike" cap="none" dirty="0">
                <a:solidFill>
                  <a:srgbClr val="000000"/>
                </a:solidFill>
                <a:effectLst/>
                <a:latin typeface="Arial"/>
                <a:ea typeface="Arial"/>
                <a:cs typeface="Arial"/>
                <a:sym typeface="Arial"/>
              </a:rPr>
              <a:t>Pour bien illustré notre travail on a choisi le plan suivant </a:t>
            </a:r>
            <a:r>
              <a:rPr lang="fr-FR" sz="900" b="1" i="0" u="none" strike="noStrike" kern="1200" cap="none" dirty="0">
                <a:solidFill>
                  <a:schemeClr val="tx1"/>
                </a:solidFill>
                <a:effectLst/>
                <a:latin typeface="Arial"/>
                <a:ea typeface="Arial"/>
                <a:cs typeface="Arial"/>
                <a:sym typeface="Arial"/>
              </a:rPr>
              <a:t>commençant par</a:t>
            </a:r>
            <a:r>
              <a:rPr lang="fr-FR" sz="1100" b="1" dirty="0">
                <a:effectLst/>
                <a:latin typeface="Calibri" panose="020F0502020204030204" pitchFamily="34" charset="0"/>
                <a:ea typeface="Calibri" panose="020F0502020204030204" pitchFamily="34" charset="0"/>
                <a:cs typeface="Times New Roman" panose="02020603050405020304" pitchFamily="18" charset="0"/>
              </a:rPr>
              <a:t> l’introduction et la problématique </a:t>
            </a:r>
          </a:p>
          <a:p>
            <a:pPr marL="158750" indent="0">
              <a:lnSpc>
                <a:spcPct val="106000"/>
              </a:lnSpc>
              <a:spcAft>
                <a:spcPts val="800"/>
              </a:spcAft>
              <a:buNone/>
            </a:pPr>
            <a:r>
              <a:rPr lang="fr-FR" sz="1100" b="1" dirty="0">
                <a:effectLst/>
                <a:latin typeface="Calibri" panose="020F0502020204030204" pitchFamily="34" charset="0"/>
                <a:ea typeface="Calibri" panose="020F0502020204030204" pitchFamily="34" charset="0"/>
                <a:cs typeface="Times New Roman" panose="02020603050405020304" pitchFamily="18" charset="0"/>
              </a:rPr>
              <a:t>- Suivie par solution et objectif de projet</a:t>
            </a:r>
          </a:p>
          <a:p>
            <a:pPr marL="0" lvl="0" indent="0">
              <a:lnSpc>
                <a:spcPct val="106000"/>
              </a:lnSpc>
              <a:spcAft>
                <a:spcPts val="800"/>
              </a:spcAft>
              <a:buFont typeface="Calibri" panose="020F0502020204030204" pitchFamily="34" charset="0"/>
              <a:buNone/>
              <a:tabLst>
                <a:tab pos="457200" algn="l"/>
              </a:tabLst>
            </a:pPr>
            <a:r>
              <a:rPr lang="fr-FR" sz="1100" b="1" dirty="0">
                <a:effectLst/>
                <a:latin typeface="Calibri" panose="020F0502020204030204" pitchFamily="34" charset="0"/>
                <a:ea typeface="Calibri" panose="020F0502020204030204" pitchFamily="34" charset="0"/>
                <a:cs typeface="Times New Roman" panose="02020603050405020304" pitchFamily="18" charset="0"/>
              </a:rPr>
              <a:t>- Passant à l’architecture</a:t>
            </a:r>
          </a:p>
          <a:p>
            <a:pPr marL="0" lvl="0" indent="0">
              <a:lnSpc>
                <a:spcPct val="106000"/>
              </a:lnSpc>
              <a:spcAft>
                <a:spcPts val="800"/>
              </a:spcAft>
              <a:buFont typeface="Calibri" panose="020F0502020204030204" pitchFamily="34" charset="0"/>
              <a:buNone/>
              <a:tabLst>
                <a:tab pos="457200" algn="l"/>
              </a:tabLst>
            </a:pPr>
            <a:r>
              <a:rPr lang="fr-FR" sz="1100" b="1" dirty="0">
                <a:effectLst/>
                <a:latin typeface="Calibri" panose="020F0502020204030204" pitchFamily="34" charset="0"/>
                <a:ea typeface="Calibri" panose="020F0502020204030204" pitchFamily="34" charset="0"/>
                <a:cs typeface="Times New Roman" panose="02020603050405020304" pitchFamily="18" charset="0"/>
              </a:rPr>
              <a:t>- Ensuite on a le développement et l’évaluation </a:t>
            </a:r>
          </a:p>
          <a:p>
            <a:pPr marL="0" lvl="0" indent="0">
              <a:lnSpc>
                <a:spcPct val="106000"/>
              </a:lnSpc>
              <a:spcAft>
                <a:spcPts val="800"/>
              </a:spcAft>
              <a:buFont typeface="Calibri" panose="020F0502020204030204" pitchFamily="34" charset="0"/>
              <a:buNone/>
              <a:tabLst>
                <a:tab pos="457200" algn="l"/>
              </a:tabLst>
            </a:pPr>
            <a:r>
              <a:rPr lang="fr-FR" sz="1100" b="1" dirty="0">
                <a:effectLst/>
                <a:latin typeface="Calibri" panose="020F0502020204030204" pitchFamily="34" charset="0"/>
                <a:ea typeface="Calibri" panose="020F0502020204030204" pitchFamily="34" charset="0"/>
                <a:cs typeface="Times New Roman" panose="02020603050405020304" pitchFamily="18" charset="0"/>
              </a:rPr>
              <a:t>- Et on fini par la conclusion et les </a:t>
            </a:r>
            <a:r>
              <a:rPr lang="fr-FR" altLang="ko-KR" sz="1100" b="1" dirty="0">
                <a:solidFill>
                  <a:srgbClr val="10529F"/>
                </a:solidFill>
                <a:cs typeface="Arial" pitchFamily="34" charset="0"/>
              </a:rPr>
              <a:t>perspectives</a:t>
            </a:r>
            <a:endParaRPr lang="fr-FR" b="1" dirty="0"/>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r-FR" dirty="0"/>
          </a:p>
        </p:txBody>
      </p:sp>
    </p:spTree>
    <p:extLst>
      <p:ext uri="{BB962C8B-B14F-4D97-AF65-F5344CB8AC3E}">
        <p14:creationId xmlns:p14="http://schemas.microsoft.com/office/powerpoint/2010/main" val="23044299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Avec un plan </a:t>
            </a:r>
          </a:p>
          <a:p>
            <a:pPr marL="0" lvl="0" indent="0" algn="l" rtl="0">
              <a:spcBef>
                <a:spcPts val="0"/>
              </a:spcBef>
              <a:spcAft>
                <a:spcPts val="0"/>
              </a:spcAft>
              <a:buNone/>
            </a:pPr>
            <a:r>
              <a:rPr lang="fr-FR" dirty="0"/>
              <a:t>Linear 2d </a:t>
            </a:r>
          </a:p>
        </p:txBody>
      </p:sp>
    </p:spTree>
    <p:extLst>
      <p:ext uri="{BB962C8B-B14F-4D97-AF65-F5344CB8AC3E}">
        <p14:creationId xmlns:p14="http://schemas.microsoft.com/office/powerpoint/2010/main" val="27060169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Comment choisir l’algorithme de </a:t>
            </a:r>
            <a:r>
              <a:rPr lang="fr-FR" dirty="0" err="1"/>
              <a:t>detection</a:t>
            </a:r>
            <a:r>
              <a:rPr lang="fr-FR" dirty="0"/>
              <a:t> des fuites d’eau </a:t>
            </a:r>
          </a:p>
          <a:p>
            <a:pPr marL="0" lvl="0" indent="0" algn="l" rtl="0">
              <a:spcBef>
                <a:spcPts val="0"/>
              </a:spcBef>
              <a:spcAft>
                <a:spcPts val="0"/>
              </a:spcAft>
              <a:buNone/>
            </a:pPr>
            <a:r>
              <a:rPr lang="fr-FR" dirty="0"/>
              <a:t>On a besoin d’utiliser le machine learning </a:t>
            </a:r>
          </a:p>
          <a:p>
            <a:pPr marL="0" lvl="0" indent="0" algn="l" rtl="0">
              <a:spcBef>
                <a:spcPts val="0"/>
              </a:spcBef>
              <a:spcAft>
                <a:spcPts val="0"/>
              </a:spcAft>
              <a:buNone/>
            </a:pPr>
            <a:r>
              <a:rPr lang="fr-FR" dirty="0"/>
              <a:t>Dans la classification des données dans notre projet on a utiliser machine learning </a:t>
            </a:r>
          </a:p>
        </p:txBody>
      </p:sp>
    </p:spTree>
    <p:extLst>
      <p:ext uri="{BB962C8B-B14F-4D97-AF65-F5344CB8AC3E}">
        <p14:creationId xmlns:p14="http://schemas.microsoft.com/office/powerpoint/2010/main" val="37253857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Après une </a:t>
            </a:r>
            <a:r>
              <a:rPr lang="fr-FR" dirty="0" err="1"/>
              <a:t>etude</a:t>
            </a:r>
            <a:r>
              <a:rPr lang="fr-FR" dirty="0"/>
              <a:t> comparative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Pour garantir la robustesse de l'algorithme choisi, nous l'avons testé différents  algorithmes pour garantir l’efficacité d l’algorithme en terme de détection des fuites d’eau,</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200" kern="1200" dirty="0">
                <a:solidFill>
                  <a:schemeClr val="tx1"/>
                </a:solidFill>
                <a:effectLst/>
                <a:latin typeface="+mn-lt"/>
                <a:ea typeface="+mn-ea"/>
                <a:cs typeface="+mn-cs"/>
              </a:rPr>
              <a:t>je tester 3al </a:t>
            </a:r>
            <a:r>
              <a:rPr lang="nl-NL" sz="1200" kern="1200" dirty="0" err="1">
                <a:solidFill>
                  <a:schemeClr val="tx1"/>
                </a:solidFill>
                <a:effectLst/>
                <a:latin typeface="+mn-lt"/>
                <a:ea typeface="+mn-ea"/>
                <a:cs typeface="+mn-cs"/>
              </a:rPr>
              <a:t>rbf</a:t>
            </a:r>
            <a:r>
              <a:rPr lang="nl-NL" sz="1200" kern="1200" dirty="0">
                <a:solidFill>
                  <a:schemeClr val="tx1"/>
                </a:solidFill>
                <a:effectLst/>
                <a:latin typeface="+mn-lt"/>
                <a:ea typeface="+mn-ea"/>
                <a:cs typeface="+mn-cs"/>
              </a:rPr>
              <a:t> w </a:t>
            </a:r>
            <a:r>
              <a:rPr lang="nl-NL" sz="1200" kern="1200" dirty="0" err="1">
                <a:solidFill>
                  <a:schemeClr val="tx1"/>
                </a:solidFill>
                <a:effectLst/>
                <a:latin typeface="+mn-lt"/>
                <a:ea typeface="+mn-ea"/>
                <a:cs typeface="+mn-cs"/>
              </a:rPr>
              <a:t>linear</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fi</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svm</a:t>
            </a:r>
            <a:endParaRPr lang="nl-NL"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nl-NL" sz="1200" kern="1200" dirty="0">
                <a:solidFill>
                  <a:schemeClr val="tx1"/>
                </a:solidFill>
                <a:effectLst/>
                <a:latin typeface="+mn-lt"/>
                <a:ea typeface="+mn-ea"/>
                <a:cs typeface="+mn-cs"/>
              </a:rPr>
              <a:t>Principe de </a:t>
            </a:r>
            <a:r>
              <a:rPr lang="nl-NL" sz="1200" kern="1200" dirty="0" err="1">
                <a:solidFill>
                  <a:schemeClr val="tx1"/>
                </a:solidFill>
                <a:effectLst/>
                <a:latin typeface="+mn-lt"/>
                <a:ea typeface="+mn-ea"/>
                <a:cs typeface="+mn-cs"/>
              </a:rPr>
              <a:t>svm</a:t>
            </a:r>
            <a:r>
              <a:rPr lang="nl-NL" sz="1200" kern="1200" dirty="0">
                <a:solidFill>
                  <a:schemeClr val="tx1"/>
                </a:solidFill>
                <a:effectLst/>
                <a:latin typeface="+mn-lt"/>
                <a:ea typeface="+mn-ea"/>
                <a:cs typeface="+mn-cs"/>
              </a:rPr>
              <a:t>:</a:t>
            </a:r>
            <a:r>
              <a:rPr lang="fr-FR" sz="1100" b="0" i="0" u="none" strike="noStrike" cap="none" dirty="0">
                <a:solidFill>
                  <a:srgbClr val="000000"/>
                </a:solidFill>
                <a:effectLst/>
                <a:latin typeface="Arial"/>
                <a:ea typeface="Arial"/>
                <a:cs typeface="Arial"/>
                <a:sym typeface="Arial"/>
              </a:rPr>
              <a:t>Cherchent à séparer les données en classes à l'aide d'un hyperplan optimal dans un espace de caractéristiques</a:t>
            </a:r>
            <a:endParaRPr lang="nl-NL"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nl-NL" sz="1200" kern="1200" dirty="0">
                <a:solidFill>
                  <a:schemeClr val="tx1"/>
                </a:solidFill>
                <a:effectLst/>
                <a:latin typeface="+mn-lt"/>
                <a:ea typeface="+mn-ea"/>
                <a:cs typeface="+mn-cs"/>
              </a:rPr>
              <a:t>Principe de </a:t>
            </a:r>
            <a:r>
              <a:rPr lang="nl-NL" sz="1200" kern="1200" dirty="0" err="1">
                <a:solidFill>
                  <a:schemeClr val="tx1"/>
                </a:solidFill>
                <a:effectLst/>
                <a:latin typeface="+mn-lt"/>
                <a:ea typeface="+mn-ea"/>
                <a:cs typeface="+mn-cs"/>
              </a:rPr>
              <a:t>knn</a:t>
            </a:r>
            <a:r>
              <a:rPr lang="nl-NL" sz="1200" kern="1200" dirty="0">
                <a:solidFill>
                  <a:schemeClr val="tx1"/>
                </a:solidFill>
                <a:effectLst/>
                <a:latin typeface="+mn-lt"/>
                <a:ea typeface="+mn-ea"/>
                <a:cs typeface="+mn-cs"/>
              </a:rPr>
              <a:t>:</a:t>
            </a:r>
          </a:p>
          <a:p>
            <a:r>
              <a:rPr lang="fr-FR" sz="1100" b="0" i="0" u="none" strike="noStrike" cap="none" dirty="0">
                <a:solidFill>
                  <a:srgbClr val="000000"/>
                </a:solidFill>
                <a:effectLst/>
                <a:latin typeface="Arial"/>
                <a:ea typeface="Arial"/>
                <a:cs typeface="Arial"/>
                <a:sym typeface="Arial"/>
              </a:rPr>
              <a:t>Classe chaque nouvelle observation en fonction de ses k plus proches voisins dans l'espace des caractéristiques</a:t>
            </a:r>
          </a:p>
          <a:p>
            <a:pPr marL="158750" indent="0">
              <a:buNone/>
            </a:pPr>
            <a:r>
              <a:rPr lang="fr-FR" sz="1100" b="0" i="0" u="none" strike="noStrike" cap="none" dirty="0">
                <a:solidFill>
                  <a:srgbClr val="000000"/>
                </a:solidFill>
                <a:effectLst/>
                <a:latin typeface="Arial"/>
                <a:ea typeface="Arial"/>
                <a:cs typeface="Arial"/>
                <a:sym typeface="Arial"/>
              </a:rPr>
              <a:t>.</a:t>
            </a:r>
          </a:p>
          <a:p>
            <a:r>
              <a:rPr lang="fr-FR" sz="1100" b="0" i="0" u="none" strike="noStrike" cap="none" dirty="0">
                <a:solidFill>
                  <a:srgbClr val="000000"/>
                </a:solidFill>
                <a:effectLst/>
                <a:latin typeface="Arial"/>
                <a:ea typeface="Arial"/>
                <a:cs typeface="Arial"/>
                <a:sym typeface="Arial"/>
              </a:rPr>
              <a:t>Utilise une distance (par exemple, la distance euclidienne) pour mesurer la proximité entre les points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pPr marL="0" lvl="0" indent="0" algn="l" rtl="0">
              <a:spcBef>
                <a:spcPts val="0"/>
              </a:spcBef>
              <a:spcAft>
                <a:spcPts val="0"/>
              </a:spcAft>
              <a:buNone/>
            </a:pPr>
            <a:endParaRPr lang="fr-FR" dirty="0"/>
          </a:p>
        </p:txBody>
      </p:sp>
    </p:spTree>
    <p:extLst>
      <p:ext uri="{BB962C8B-B14F-4D97-AF65-F5344CB8AC3E}">
        <p14:creationId xmlns:p14="http://schemas.microsoft.com/office/powerpoint/2010/main" val="14593664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pPr marL="0" lvl="0" indent="0" algn="l" rtl="0">
              <a:spcBef>
                <a:spcPts val="0"/>
              </a:spcBef>
              <a:spcAft>
                <a:spcPts val="0"/>
              </a:spcAft>
              <a:buNone/>
            </a:pPr>
            <a:r>
              <a:rPr lang="fr-FR" dirty="0"/>
              <a:t>Principe de </a:t>
            </a:r>
            <a:r>
              <a:rPr lang="fr-FR" dirty="0" err="1"/>
              <a:t>rf:</a:t>
            </a:r>
            <a:r>
              <a:rPr lang="fr-FR" sz="1100" b="0" i="0" u="none" strike="noStrike" cap="none" dirty="0" err="1">
                <a:solidFill>
                  <a:srgbClr val="000000"/>
                </a:solidFill>
                <a:effectLst/>
                <a:latin typeface="Arial"/>
                <a:ea typeface="Arial"/>
                <a:cs typeface="Arial"/>
                <a:sym typeface="Arial"/>
              </a:rPr>
              <a:t>Le</a:t>
            </a:r>
            <a:r>
              <a:rPr lang="fr-FR" sz="1100" b="0" i="0" u="none" strike="noStrike" cap="none" dirty="0">
                <a:solidFill>
                  <a:srgbClr val="000000"/>
                </a:solidFill>
                <a:effectLst/>
                <a:latin typeface="Arial"/>
                <a:ea typeface="Arial"/>
                <a:cs typeface="Arial"/>
                <a:sym typeface="Arial"/>
              </a:rPr>
              <a:t> Random Forest est un ensemble d'arbres de décision qui utilise le bagging et le </a:t>
            </a:r>
            <a:r>
              <a:rPr lang="fr-FR" sz="1100" b="0" i="0" u="none" strike="noStrike" cap="none" dirty="0" err="1">
                <a:solidFill>
                  <a:srgbClr val="000000"/>
                </a:solidFill>
                <a:effectLst/>
                <a:latin typeface="Arial"/>
                <a:ea typeface="Arial"/>
                <a:cs typeface="Arial"/>
                <a:sym typeface="Arial"/>
              </a:rPr>
              <a:t>feature</a:t>
            </a:r>
            <a:r>
              <a:rPr lang="fr-FR" sz="1100" b="0" i="0" u="none" strike="noStrike" cap="none" dirty="0">
                <a:solidFill>
                  <a:srgbClr val="000000"/>
                </a:solidFill>
                <a:effectLst/>
                <a:latin typeface="Arial"/>
                <a:ea typeface="Arial"/>
                <a:cs typeface="Arial"/>
                <a:sym typeface="Arial"/>
              </a:rPr>
              <a:t> sampling pour réduire la variance et améliorer la précision des prédictions.</a:t>
            </a:r>
            <a:endParaRPr lang="fr-FR" dirty="0"/>
          </a:p>
        </p:txBody>
      </p:sp>
    </p:spTree>
    <p:extLst>
      <p:ext uri="{BB962C8B-B14F-4D97-AF65-F5344CB8AC3E}">
        <p14:creationId xmlns:p14="http://schemas.microsoft.com/office/powerpoint/2010/main" val="25950441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Pour visualiser l’impact de </a:t>
            </a:r>
            <a:r>
              <a:rPr lang="fr-FR" dirty="0" err="1"/>
              <a:t>reduction</a:t>
            </a:r>
            <a:r>
              <a:rPr lang="fr-FR" dirty="0"/>
              <a:t> des </a:t>
            </a:r>
            <a:r>
              <a:rPr lang="fr-FR" dirty="0" err="1"/>
              <a:t>dimentionalite</a:t>
            </a:r>
            <a:r>
              <a:rPr lang="fr-FR" dirty="0"/>
              <a:t> pour le machine learning, nous l'avons testé les différents   algorithmes  choisis avec LDA et sans LDA pourvoir la précision des algorithmes avec et sans LDA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b="0" i="0" u="none" strike="noStrike" cap="none" dirty="0">
                <a:solidFill>
                  <a:srgbClr val="000000"/>
                </a:solidFill>
                <a:effectLst/>
                <a:latin typeface="Arial"/>
                <a:ea typeface="Arial"/>
                <a:cs typeface="Arial"/>
                <a:sym typeface="Arial"/>
              </a:rPr>
              <a:t>Les résultats de classification sans LDA (Linear Discriminant </a:t>
            </a:r>
            <a:r>
              <a:rPr lang="fr-FR" sz="1100" b="0" i="0" u="none" strike="noStrike" cap="none" dirty="0" err="1">
                <a:solidFill>
                  <a:srgbClr val="000000"/>
                </a:solidFill>
                <a:effectLst/>
                <a:latin typeface="Arial"/>
                <a:ea typeface="Arial"/>
                <a:cs typeface="Arial"/>
                <a:sym typeface="Arial"/>
              </a:rPr>
              <a:t>Analysis</a:t>
            </a:r>
            <a:r>
              <a:rPr lang="fr-FR" sz="1100" b="0" i="0" u="none" strike="noStrike" cap="none" dirty="0">
                <a:solidFill>
                  <a:srgbClr val="000000"/>
                </a:solidFill>
                <a:effectLst/>
                <a:latin typeface="Arial"/>
                <a:ea typeface="Arial"/>
                <a:cs typeface="Arial"/>
                <a:sym typeface="Arial"/>
              </a:rPr>
              <a:t>) sur différents algorithmes peuvent être résumés de la manière suivante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sz="1100" b="0" i="0" u="none" strike="noStrike" cap="none" dirty="0">
                <a:solidFill>
                  <a:srgbClr val="000000"/>
                </a:solidFill>
                <a:effectLst/>
                <a:latin typeface="Arial"/>
                <a:cs typeface="Arial"/>
                <a:sym typeface="Arial"/>
              </a:rPr>
              <a:t>On a trouve de pour </a:t>
            </a:r>
            <a:r>
              <a:rPr lang="fr-FR" sz="1100" b="0" i="0" u="none" strike="noStrike" cap="none" dirty="0" err="1">
                <a:solidFill>
                  <a:srgbClr val="000000"/>
                </a:solidFill>
                <a:effectLst/>
                <a:latin typeface="Arial"/>
                <a:cs typeface="Arial"/>
                <a:sym typeface="Arial"/>
              </a:rPr>
              <a:t>knn</a:t>
            </a:r>
            <a:r>
              <a:rPr lang="fr-FR" sz="1100" b="0" i="0" u="none" strike="noStrike" cap="none" dirty="0">
                <a:solidFill>
                  <a:srgbClr val="000000"/>
                </a:solidFill>
                <a:effectLst/>
                <a:latin typeface="Arial"/>
                <a:cs typeface="Arial"/>
                <a:sym typeface="Arial"/>
              </a:rPr>
              <a:t> , pour </a:t>
            </a:r>
            <a:r>
              <a:rPr lang="fr-FR" sz="1100" b="0" i="0" u="none" strike="noStrike" cap="none" dirty="0" err="1">
                <a:solidFill>
                  <a:srgbClr val="000000"/>
                </a:solidFill>
                <a:effectLst/>
                <a:latin typeface="Arial"/>
                <a:cs typeface="Arial"/>
                <a:sym typeface="Arial"/>
              </a:rPr>
              <a:t>svm</a:t>
            </a:r>
            <a:r>
              <a:rPr lang="fr-FR" sz="1100" b="0" i="0" u="none" strike="noStrike" cap="none" dirty="0">
                <a:solidFill>
                  <a:srgbClr val="000000"/>
                </a:solidFill>
                <a:effectLst/>
                <a:latin typeface="Arial"/>
                <a:cs typeface="Arial"/>
                <a:sym typeface="Arial"/>
              </a:rPr>
              <a:t> et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Tree>
    <p:extLst>
      <p:ext uri="{BB962C8B-B14F-4D97-AF65-F5344CB8AC3E}">
        <p14:creationId xmlns:p14="http://schemas.microsoft.com/office/powerpoint/2010/main" val="39822971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100" b="0" i="0" u="none" strike="noStrike" cap="none" dirty="0">
                <a:solidFill>
                  <a:srgbClr val="000000"/>
                </a:solidFill>
                <a:effectLst/>
                <a:latin typeface="Arial"/>
                <a:ea typeface="Arial"/>
                <a:cs typeface="Arial"/>
                <a:sym typeface="Arial"/>
              </a:rPr>
              <a:t>Pour les algorithmes utilisant LDA, on a obtenu les </a:t>
            </a:r>
            <a:r>
              <a:rPr lang="fr-FR" sz="1100" b="0" i="0" u="none" strike="noStrike" cap="none" dirty="0" err="1">
                <a:solidFill>
                  <a:srgbClr val="000000"/>
                </a:solidFill>
                <a:effectLst/>
                <a:latin typeface="Arial"/>
                <a:ea typeface="Arial"/>
                <a:cs typeface="Arial"/>
                <a:sym typeface="Arial"/>
              </a:rPr>
              <a:t>resultat</a:t>
            </a:r>
            <a:r>
              <a:rPr lang="fr-FR" sz="1100" b="0" i="0" u="none" strike="noStrike" cap="none" dirty="0">
                <a:solidFill>
                  <a:srgbClr val="000000"/>
                </a:solidFill>
                <a:effectLst/>
                <a:latin typeface="Arial"/>
                <a:ea typeface="Arial"/>
                <a:cs typeface="Arial"/>
                <a:sym typeface="Arial"/>
              </a:rPr>
              <a:t> suivant:</a:t>
            </a:r>
          </a:p>
          <a:p>
            <a:pPr marL="0" lvl="0" indent="0" algn="l" rtl="0">
              <a:spcBef>
                <a:spcPts val="0"/>
              </a:spcBef>
              <a:spcAft>
                <a:spcPts val="0"/>
              </a:spcAft>
              <a:buNone/>
            </a:pPr>
            <a:r>
              <a:rPr lang="fr-FR" dirty="0"/>
              <a:t>"Par conséquent, LDA permet d'augmenter la précision des algorithmes de classification lors de la détection des fuites d'eau."</a:t>
            </a:r>
          </a:p>
        </p:txBody>
      </p:sp>
    </p:spTree>
    <p:extLst>
      <p:ext uri="{BB962C8B-B14F-4D97-AF65-F5344CB8AC3E}">
        <p14:creationId xmlns:p14="http://schemas.microsoft.com/office/powerpoint/2010/main" val="30345843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Cette courbe est tracée en représentant le taux de vrais positifs (TPR) en fonction du taux de faux positifs (FPR) pour différents réglages du seuil. L’aire sous la courbe ROC (AUC) est une mesure de la performance globale du classifieur. KNN avec </a:t>
            </a:r>
            <a:r>
              <a:rPr lang="fr-FR" sz="1200" kern="1200" dirty="0" err="1">
                <a:solidFill>
                  <a:schemeClr val="tx1"/>
                </a:solidFill>
                <a:effectLst/>
                <a:latin typeface="+mn-lt"/>
                <a:ea typeface="+mn-ea"/>
                <a:cs typeface="+mn-cs"/>
              </a:rPr>
              <a:t>lda</a:t>
            </a:r>
            <a:r>
              <a:rPr lang="fr-FR" sz="1200" kern="1200" dirty="0">
                <a:solidFill>
                  <a:schemeClr val="tx1"/>
                </a:solidFill>
                <a:effectLst/>
                <a:latin typeface="+mn-lt"/>
                <a:ea typeface="+mn-ea"/>
                <a:cs typeface="+mn-cs"/>
              </a:rPr>
              <a:t>  est  les meilleurs modèle parmi les autres algorithmes, car ils ont la plus grande AUC 0,98. Cela signifie qu’il peut identifier correctement les exemples positifs avec une grande précision et une faible erreur. Le </a:t>
            </a:r>
            <a:r>
              <a:rPr lang="fr-FR" sz="1200" kern="1200" dirty="0" err="1">
                <a:solidFill>
                  <a:schemeClr val="tx1"/>
                </a:solidFill>
                <a:effectLst/>
                <a:latin typeface="+mn-lt"/>
                <a:ea typeface="+mn-ea"/>
                <a:cs typeface="+mn-cs"/>
              </a:rPr>
              <a:t>mmeilleure</a:t>
            </a:r>
            <a:r>
              <a:rPr lang="fr-FR" sz="1200" kern="1200" dirty="0">
                <a:solidFill>
                  <a:schemeClr val="tx1"/>
                </a:solidFill>
                <a:effectLst/>
                <a:latin typeface="+mn-lt"/>
                <a:ea typeface="+mn-ea"/>
                <a:cs typeface="+mn-cs"/>
              </a:rPr>
              <a:t> algorithme pour </a:t>
            </a:r>
            <a:r>
              <a:rPr lang="fr-FR" sz="1200" kern="1200" dirty="0" err="1">
                <a:solidFill>
                  <a:schemeClr val="tx1"/>
                </a:solidFill>
                <a:effectLst/>
                <a:latin typeface="+mn-lt"/>
                <a:ea typeface="+mn-ea"/>
                <a:cs typeface="+mn-cs"/>
              </a:rPr>
              <a:t>dtecter</a:t>
            </a:r>
            <a:r>
              <a:rPr lang="fr-FR" sz="1200" kern="1200" dirty="0">
                <a:solidFill>
                  <a:schemeClr val="tx1"/>
                </a:solidFill>
                <a:effectLst/>
                <a:latin typeface="+mn-lt"/>
                <a:ea typeface="+mn-ea"/>
                <a:cs typeface="+mn-cs"/>
              </a:rPr>
              <a:t> les fuites d’eau,</a:t>
            </a:r>
          </a:p>
          <a:p>
            <a:pPr marL="0" lvl="0" indent="0" algn="l" rtl="0">
              <a:spcBef>
                <a:spcPts val="0"/>
              </a:spcBef>
              <a:spcAft>
                <a:spcPts val="0"/>
              </a:spcAft>
              <a:buNone/>
            </a:pPr>
            <a:endParaRPr lang="fr-FR" dirty="0"/>
          </a:p>
        </p:txBody>
      </p:sp>
    </p:spTree>
    <p:extLst>
      <p:ext uri="{BB962C8B-B14F-4D97-AF65-F5344CB8AC3E}">
        <p14:creationId xmlns:p14="http://schemas.microsoft.com/office/powerpoint/2010/main" val="11331477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kern="1200" dirty="0">
                <a:solidFill>
                  <a:schemeClr val="tx1"/>
                </a:solidFill>
                <a:effectLst/>
                <a:latin typeface="+mn-lt"/>
                <a:ea typeface="+mn-ea"/>
                <a:cs typeface="+mn-cs"/>
              </a:rPr>
              <a:t>La figure  représente les résultats de l’algorithme KNN avec LDA après la détection de chaque enregistrement de données dans le dossier de test, indiquant la présence ou l’absence d’une fuite </a:t>
            </a:r>
            <a:endParaRPr lang="fr-FR" dirty="0"/>
          </a:p>
        </p:txBody>
      </p:sp>
    </p:spTree>
    <p:extLst>
      <p:ext uri="{BB962C8B-B14F-4D97-AF65-F5344CB8AC3E}">
        <p14:creationId xmlns:p14="http://schemas.microsoft.com/office/powerpoint/2010/main" val="37361302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100" dirty="0">
                <a:solidFill>
                  <a:schemeClr val="tx1"/>
                </a:solidFill>
                <a:latin typeface="Times New Roman" panose="02020603050405020304" pitchFamily="18" charset="0"/>
                <a:cs typeface="Times New Roman" panose="02020603050405020304" pitchFamily="18" charset="0"/>
              </a:rPr>
              <a:t>Les contrats intelligents sont des contrats numériques stockés dans une blockchain se contrat </a:t>
            </a:r>
            <a:r>
              <a:rPr lang="fr-FR" sz="1100" dirty="0" err="1">
                <a:solidFill>
                  <a:schemeClr val="tx1"/>
                </a:solidFill>
                <a:latin typeface="Times New Roman" panose="02020603050405020304" pitchFamily="18" charset="0"/>
                <a:cs typeface="Times New Roman" panose="02020603050405020304" pitchFamily="18" charset="0"/>
              </a:rPr>
              <a:t>comprent</a:t>
            </a:r>
            <a:r>
              <a:rPr lang="fr-FR" sz="1100" dirty="0">
                <a:solidFill>
                  <a:schemeClr val="tx1"/>
                </a:solidFill>
                <a:latin typeface="Times New Roman" panose="02020603050405020304" pitchFamily="18" charset="0"/>
                <a:cs typeface="Times New Roman" panose="02020603050405020304" pitchFamily="18" charset="0"/>
              </a:rPr>
              <a:t> 3 fonction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sz="11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34295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e138e1f54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e138e1f54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0" i="0" dirty="0">
                <a:solidFill>
                  <a:srgbClr val="000000"/>
                </a:solidFill>
                <a:effectLst/>
                <a:latin typeface="Roboto" panose="02000000000000000000" pitchFamily="2" charset="0"/>
              </a:rPr>
              <a:t>On commence </a:t>
            </a:r>
            <a:r>
              <a:rPr lang="fr-FR" b="0" i="0" dirty="0">
                <a:solidFill>
                  <a:srgbClr val="012662"/>
                </a:solidFill>
                <a:effectLst/>
                <a:latin typeface="Roboto" panose="02000000000000000000" pitchFamily="2" charset="0"/>
              </a:rPr>
              <a:t>par</a:t>
            </a:r>
            <a:r>
              <a:rPr lang="fr-FR" b="0" i="0" dirty="0">
                <a:solidFill>
                  <a:srgbClr val="000000"/>
                </a:solidFill>
                <a:effectLst/>
                <a:latin typeface="Roboto" panose="02000000000000000000" pitchFamily="2" charset="0"/>
              </a:rPr>
              <a:t> l’</a:t>
            </a:r>
            <a:r>
              <a:rPr lang="fr-FR" b="0" i="0" dirty="0">
                <a:solidFill>
                  <a:srgbClr val="012662"/>
                </a:solidFill>
                <a:effectLst/>
                <a:latin typeface="Roboto" panose="02000000000000000000" pitchFamily="2" charset="0"/>
              </a:rPr>
              <a:t>introduction</a:t>
            </a:r>
            <a:r>
              <a:rPr lang="fr-FR" b="0" i="0" dirty="0">
                <a:solidFill>
                  <a:srgbClr val="000000"/>
                </a:solidFill>
                <a:effectLst/>
                <a:latin typeface="Roboto" panose="02000000000000000000" pitchFamily="2" charset="0"/>
              </a:rPr>
              <a:t> </a:t>
            </a:r>
            <a:r>
              <a:rPr lang="fr-FR" b="0" i="0" dirty="0">
                <a:solidFill>
                  <a:srgbClr val="012662"/>
                </a:solidFill>
                <a:effectLst/>
                <a:latin typeface="Roboto" panose="02000000000000000000" pitchFamily="2" charset="0"/>
              </a:rPr>
              <a:t>et </a:t>
            </a:r>
            <a:r>
              <a:rPr lang="fr-FR" b="0" i="0" dirty="0" err="1">
                <a:solidFill>
                  <a:srgbClr val="012662"/>
                </a:solidFill>
                <a:effectLst/>
                <a:latin typeface="Roboto" panose="02000000000000000000" pitchFamily="2" charset="0"/>
              </a:rPr>
              <a:t>impcat</a:t>
            </a:r>
            <a:r>
              <a:rPr lang="fr-FR" b="0" i="0" dirty="0">
                <a:solidFill>
                  <a:srgbClr val="012662"/>
                </a:solidFill>
                <a:effectLst/>
                <a:latin typeface="Roboto" panose="02000000000000000000" pitchFamily="2" charset="0"/>
              </a:rPr>
              <a:t> </a:t>
            </a:r>
            <a:r>
              <a:rPr lang="fr-FR" b="0" i="0" dirty="0">
                <a:solidFill>
                  <a:srgbClr val="000000"/>
                </a:solidFill>
                <a:effectLst/>
                <a:latin typeface="Roboto" panose="02000000000000000000" pitchFamily="2" charset="0"/>
              </a:rPr>
              <a:t>, </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indent="-342900" algn="just">
              <a:lnSpc>
                <a:spcPct val="150000"/>
              </a:lnSpc>
              <a:buFont typeface="+mj-lt"/>
              <a:buAutoNum type="arabicPeriod"/>
            </a:pPr>
            <a:r>
              <a:rPr lang="fr-FR" sz="1100" b="0" i="0" u="none" strike="noStrike" cap="none" dirty="0">
                <a:solidFill>
                  <a:srgbClr val="000000"/>
                </a:solidFill>
                <a:effectLst/>
                <a:latin typeface="Arial"/>
                <a:ea typeface="Arial"/>
                <a:cs typeface="Arial"/>
                <a:sym typeface="Arial"/>
              </a:rPr>
              <a:t>"</a:t>
            </a:r>
            <a:r>
              <a:rPr lang="fr-FR" sz="1100" b="0" i="0" u="none" strike="noStrike" cap="none" dirty="0" err="1">
                <a:solidFill>
                  <a:srgbClr val="000000"/>
                </a:solidFill>
                <a:effectLst/>
                <a:latin typeface="Arial"/>
                <a:ea typeface="Arial"/>
                <a:cs typeface="Arial"/>
                <a:sym typeface="Arial"/>
              </a:rPr>
              <a:t>StoreData</a:t>
            </a:r>
            <a:r>
              <a:rPr lang="fr-FR" sz="1100" b="0" i="0" u="none" strike="noStrike" cap="none" dirty="0">
                <a:solidFill>
                  <a:srgbClr val="000000"/>
                </a:solidFill>
                <a:effectLst/>
                <a:latin typeface="Arial"/>
                <a:ea typeface="Arial"/>
                <a:cs typeface="Arial"/>
                <a:sym typeface="Arial"/>
              </a:rPr>
              <a:t> : enregistre chaque transaction incluant une fuite de données</a:t>
            </a:r>
          </a:p>
          <a:p>
            <a:pPr marL="342900" indent="-342900" algn="just">
              <a:lnSpc>
                <a:spcPct val="150000"/>
              </a:lnSpc>
              <a:buFont typeface="+mj-lt"/>
              <a:buAutoNum type="arabicPeriod"/>
            </a:pPr>
            <a:endParaRPr lang="fr-FR"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8553158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indent="-342900" algn="just">
              <a:lnSpc>
                <a:spcPct val="150000"/>
              </a:lnSpc>
              <a:buFont typeface="Arial" panose="020B0604020202020204" pitchFamily="34" charset="0"/>
              <a:buChar char="•"/>
            </a:pPr>
            <a:r>
              <a:rPr lang="fr-FR" sz="1100" dirty="0" err="1">
                <a:latin typeface="Arial" panose="020B0604020202020204" pitchFamily="34" charset="0"/>
                <a:cs typeface="Arial" panose="020B0604020202020204" pitchFamily="34" charset="0"/>
              </a:rPr>
              <a:t>GetByDate</a:t>
            </a:r>
            <a:r>
              <a:rPr lang="fr-FR" sz="1100" dirty="0">
                <a:latin typeface="Arial" panose="020B0604020202020204" pitchFamily="34" charset="0"/>
                <a:cs typeface="Arial" panose="020B0604020202020204" pitchFamily="34" charset="0"/>
              </a:rPr>
              <a:t>: fonction </a:t>
            </a:r>
            <a:r>
              <a:rPr lang="fr-FR" sz="1100" dirty="0" err="1">
                <a:latin typeface="Arial" panose="020B0604020202020204" pitchFamily="34" charset="0"/>
                <a:cs typeface="Arial" panose="020B0604020202020204" pitchFamily="34" charset="0"/>
              </a:rPr>
              <a:t>get</a:t>
            </a:r>
            <a:r>
              <a:rPr lang="fr-FR" sz="1100" dirty="0">
                <a:latin typeface="Arial" panose="020B0604020202020204" pitchFamily="34" charset="0"/>
                <a:cs typeface="Arial" panose="020B0604020202020204" pitchFamily="34" charset="0"/>
              </a:rPr>
              <a:t> pour afficher les données selon le data choisis</a:t>
            </a:r>
          </a:p>
          <a:p>
            <a:pPr marL="342900" indent="-342900" algn="just">
              <a:lnSpc>
                <a:spcPct val="150000"/>
              </a:lnSpc>
              <a:buFont typeface="Arial" panose="020B0604020202020204" pitchFamily="34" charset="0"/>
              <a:buChar char="•"/>
            </a:pPr>
            <a:r>
              <a:rPr lang="fr-FR" sz="1100" dirty="0">
                <a:latin typeface="Arial" panose="020B0604020202020204" pitchFamily="34" charset="0"/>
                <a:cs typeface="Arial" panose="020B0604020202020204" pitchFamily="34" charset="0"/>
              </a:rPr>
              <a:t> </a:t>
            </a:r>
            <a:r>
              <a:rPr lang="fr-FR" sz="1100" dirty="0" err="1">
                <a:latin typeface="Arial" panose="020B0604020202020204" pitchFamily="34" charset="0"/>
                <a:cs typeface="Arial" panose="020B0604020202020204" pitchFamily="34" charset="0"/>
              </a:rPr>
              <a:t>GetAllTransactions:fonction</a:t>
            </a:r>
            <a:r>
              <a:rPr lang="fr-FR" sz="1100" dirty="0">
                <a:latin typeface="Arial" panose="020B0604020202020204" pitchFamily="34" charset="0"/>
                <a:cs typeface="Arial" panose="020B0604020202020204" pitchFamily="34" charset="0"/>
              </a:rPr>
              <a:t> retourner toutes es transactions enregistrées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Tree>
    <p:extLst>
      <p:ext uri="{BB962C8B-B14F-4D97-AF65-F5344CB8AC3E}">
        <p14:creationId xmlns:p14="http://schemas.microsoft.com/office/powerpoint/2010/main" val="32960481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0" i="0" u="none" strike="noStrike" cap="none" dirty="0">
                <a:solidFill>
                  <a:srgbClr val="000000"/>
                </a:solidFill>
                <a:effectLst/>
                <a:latin typeface="Arial"/>
                <a:ea typeface="Arial"/>
                <a:cs typeface="Arial"/>
                <a:sym typeface="Arial"/>
              </a:rPr>
              <a:t>La transaction a été validée et incluse dans un bloc minier, ce qui signifie qu'elle a été acceptée par la blockchain Ethereum.</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dirty="0"/>
          </a:p>
        </p:txBody>
      </p:sp>
    </p:spTree>
    <p:extLst>
      <p:ext uri="{BB962C8B-B14F-4D97-AF65-F5344CB8AC3E}">
        <p14:creationId xmlns:p14="http://schemas.microsoft.com/office/powerpoint/2010/main" val="14506488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1" i="0" u="none" strike="noStrike" kern="1200" cap="none" dirty="0">
                <a:solidFill>
                  <a:schemeClr val="tx1"/>
                </a:solidFill>
                <a:effectLst/>
                <a:latin typeface="Arial"/>
                <a:ea typeface="Arial"/>
                <a:cs typeface="Arial"/>
                <a:sym typeface="Arial"/>
              </a:rPr>
              <a:t>une application web dédiée à la gestion et la surveillance d'un système de</a:t>
            </a:r>
            <a:r>
              <a:rPr lang="fr-FR" sz="1100" b="1" i="0" u="none" strike="noStrike" kern="1200" cap="none" baseline="0" dirty="0">
                <a:solidFill>
                  <a:schemeClr val="tx1"/>
                </a:solidFill>
                <a:effectLst/>
                <a:latin typeface="Arial"/>
                <a:ea typeface="Arial"/>
                <a:cs typeface="Arial"/>
                <a:sym typeface="Arial"/>
              </a:rPr>
              <a:t> </a:t>
            </a:r>
            <a:r>
              <a:rPr lang="fr-FR" sz="1100" b="1" i="0" u="none" strike="noStrike" kern="1200" cap="none" baseline="0" dirty="0" err="1">
                <a:solidFill>
                  <a:schemeClr val="tx1"/>
                </a:solidFill>
                <a:effectLst/>
                <a:latin typeface="Arial"/>
                <a:ea typeface="Arial"/>
                <a:cs typeface="Arial"/>
                <a:sym typeface="Arial"/>
              </a:rPr>
              <a:t>detection</a:t>
            </a:r>
            <a:r>
              <a:rPr lang="fr-FR" sz="1100" b="1" i="0" u="none" strike="noStrike" kern="1200" cap="none" baseline="0" dirty="0">
                <a:solidFill>
                  <a:schemeClr val="tx1"/>
                </a:solidFill>
                <a:effectLst/>
                <a:latin typeface="Arial"/>
                <a:ea typeface="Arial"/>
                <a:cs typeface="Arial"/>
                <a:sym typeface="Arial"/>
              </a:rPr>
              <a:t> de fuite d’eau</a:t>
            </a:r>
            <a:r>
              <a:rPr lang="fr-FR" sz="1100" b="1" i="0" u="none" strike="noStrike" kern="1200" cap="none" dirty="0">
                <a:solidFill>
                  <a:schemeClr val="tx1"/>
                </a:solidFill>
                <a:effectLst/>
                <a:latin typeface="Arial"/>
                <a:ea typeface="Arial"/>
                <a:cs typeface="Arial"/>
                <a:sym typeface="Arial"/>
              </a:rPr>
              <a:t>. Cette application permet  </a:t>
            </a:r>
            <a:r>
              <a:rPr lang="fr-FR" sz="1100" b="1" dirty="0" err="1">
                <a:solidFill>
                  <a:srgbClr val="000000"/>
                </a:solidFill>
                <a:latin typeface="Bahnschrift" panose="020B0502040204020203" pitchFamily="34" charset="0"/>
              </a:rPr>
              <a:t>permet</a:t>
            </a:r>
            <a:r>
              <a:rPr lang="fr-FR" sz="1100" b="1" dirty="0">
                <a:solidFill>
                  <a:srgbClr val="000000"/>
                </a:solidFill>
                <a:latin typeface="Bahnschrift" panose="020B0502040204020203" pitchFamily="34" charset="0"/>
              </a:rPr>
              <a:t> de</a:t>
            </a:r>
            <a:r>
              <a:rPr lang="fr-FR" sz="1100" b="1" i="0" u="none" strike="noStrike" kern="1200" cap="none" dirty="0">
                <a:solidFill>
                  <a:schemeClr val="tx1"/>
                </a:solidFill>
                <a:effectLst/>
                <a:latin typeface="Arial"/>
                <a:ea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1" i="1" kern="1200" dirty="0">
                <a:solidFill>
                  <a:schemeClr val="accent1">
                    <a:lumMod val="25000"/>
                  </a:schemeClr>
                </a:solidFill>
                <a:latin typeface="Times New Roman" panose="02020603050405020304" pitchFamily="18" charset="0"/>
                <a:cs typeface="Times New Roman" panose="02020603050405020304" pitchFamily="18" charset="0"/>
              </a:rPr>
              <a:t>Gérer efficacement les utilisateurs, les nœuds et les pipelines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1" i="1" kern="1200" dirty="0">
                <a:solidFill>
                  <a:schemeClr val="accent1">
                    <a:lumMod val="25000"/>
                  </a:schemeClr>
                </a:solidFill>
                <a:latin typeface="Times New Roman" panose="02020603050405020304" pitchFamily="18" charset="0"/>
                <a:cs typeface="Times New Roman" panose="02020603050405020304" pitchFamily="18" charset="0"/>
              </a:rPr>
              <a:t>Mettre en place des notifications pour informer les utilisateurs en cas de fuite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Consultation des tableau de bord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Visualiser le courbe de </a:t>
            </a:r>
            <a:r>
              <a:rPr lang="fr-FR" dirty="0" err="1"/>
              <a:t>h’umidité</a:t>
            </a:r>
            <a:r>
              <a:rPr lang="fr-FR" dirty="0"/>
              <a:t> du sol</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Consulter l’historique des fuite d’eau</a:t>
            </a:r>
          </a:p>
          <a:p>
            <a:pPr marL="0" lvl="0" indent="0" algn="l" rtl="0">
              <a:spcBef>
                <a:spcPts val="0"/>
              </a:spcBef>
              <a:spcAft>
                <a:spcPts val="0"/>
              </a:spcAft>
              <a:buNone/>
            </a:pPr>
            <a:endParaRPr lang="fr-FR" dirty="0"/>
          </a:p>
        </p:txBody>
      </p:sp>
    </p:spTree>
    <p:extLst>
      <p:ext uri="{BB962C8B-B14F-4D97-AF65-F5344CB8AC3E}">
        <p14:creationId xmlns:p14="http://schemas.microsoft.com/office/powerpoint/2010/main" val="41194403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e138e1f54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e138e1f54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dirty="0"/>
              <a:t>On finit alors la présentation par la conclusions et les perspectives </a:t>
            </a:r>
          </a:p>
          <a:p>
            <a:pPr marL="0" lvl="0" indent="0" algn="l" rtl="0">
              <a:spcBef>
                <a:spcPts val="0"/>
              </a:spcBef>
              <a:spcAft>
                <a:spcPts val="0"/>
              </a:spcAft>
              <a:buNone/>
            </a:pPr>
            <a:endParaRPr lang="fr-F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66350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1e16ff9e231_0_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1e16ff9e231_0_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t>En guise de conclusion, on peut dire que notre système répond avec succès aux principaux objectifs en facilitant la gestion de ce système. Notre travail a été...</a:t>
            </a: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1" dirty="0">
                <a:solidFill>
                  <a:srgbClr val="000000"/>
                </a:solidFill>
                <a:latin typeface="Calibri" panose="020F0502020204030204" pitchFamily="34" charset="0"/>
                <a:cs typeface="Calibri" panose="020F0502020204030204" pitchFamily="34" charset="0"/>
              </a:rPr>
              <a:t>Envisager d'intégrer dans le futur...</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Pour réaliser les travaux dans les perspectives on a un nouvel </a:t>
            </a:r>
            <a:r>
              <a:rPr lang="fr-FR" dirty="0" err="1"/>
              <a:t>demonstrateur</a:t>
            </a:r>
            <a:r>
              <a:rPr lang="fr-FR" dirty="0"/>
              <a:t> a 17 mm </a:t>
            </a:r>
            <a:r>
              <a:rPr lang="fr-FR" dirty="0" err="1"/>
              <a:t>echelle</a:t>
            </a:r>
            <a:r>
              <a:rPr lang="fr-FR" dirty="0"/>
              <a:t> pour </a:t>
            </a:r>
            <a:r>
              <a:rPr lang="fr-FR" dirty="0" err="1"/>
              <a:t>colletcte</a:t>
            </a:r>
            <a:r>
              <a:rPr lang="fr-FR" dirty="0"/>
              <a:t> plus de données et pour </a:t>
            </a:r>
            <a:r>
              <a:rPr lang="fr-FR" dirty="0" err="1"/>
              <a:t>integrer</a:t>
            </a:r>
            <a:r>
              <a:rPr lang="fr-FR" dirty="0"/>
              <a:t> le </a:t>
            </a:r>
            <a:r>
              <a:rPr lang="fr-FR" dirty="0" err="1"/>
              <a:t>meteo</a:t>
            </a:r>
            <a:r>
              <a:rPr lang="fr-FR" dirty="0"/>
              <a:t> </a:t>
            </a:r>
            <a:endParaRPr dirty="0"/>
          </a:p>
        </p:txBody>
      </p:sp>
    </p:spTree>
    <p:extLst>
      <p:ext uri="{BB962C8B-B14F-4D97-AF65-F5344CB8AC3E}">
        <p14:creationId xmlns:p14="http://schemas.microsoft.com/office/powerpoint/2010/main" val="4581971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On a un article conf accepte class c </a:t>
            </a:r>
          </a:p>
          <a:p>
            <a:pPr marL="0" lvl="0" indent="0" algn="l" rtl="0">
              <a:spcBef>
                <a:spcPts val="0"/>
              </a:spcBef>
              <a:spcAft>
                <a:spcPts val="0"/>
              </a:spcAft>
              <a:buNone/>
            </a:pPr>
            <a:r>
              <a:rPr lang="fr-FR" dirty="0"/>
              <a:t>Indexe par web of science </a:t>
            </a:r>
          </a:p>
          <a:p>
            <a:pPr marL="0" lvl="0" indent="0" algn="l" rtl="0">
              <a:spcBef>
                <a:spcPts val="0"/>
              </a:spcBef>
              <a:spcAft>
                <a:spcPts val="0"/>
              </a:spcAft>
              <a:buNone/>
            </a:pPr>
            <a:r>
              <a:rPr lang="fr-FR" dirty="0"/>
              <a:t>Mr </a:t>
            </a:r>
            <a:r>
              <a:rPr lang="fr-FR" dirty="0" err="1"/>
              <a:t>oussama</a:t>
            </a:r>
            <a:r>
              <a:rPr lang="fr-FR" dirty="0"/>
              <a:t> 3ml soumission </a:t>
            </a:r>
          </a:p>
          <a:p>
            <a:pPr marL="0" lvl="0" indent="0" algn="l" rtl="0">
              <a:spcBef>
                <a:spcPts val="0"/>
              </a:spcBef>
              <a:spcAft>
                <a:spcPts val="0"/>
              </a:spcAft>
              <a:buNone/>
            </a:pPr>
            <a:r>
              <a:rPr lang="fr-FR" dirty="0"/>
              <a:t>2 deux semaine</a:t>
            </a:r>
            <a:endParaRPr dirty="0"/>
          </a:p>
        </p:txBody>
      </p:sp>
    </p:spTree>
    <p:extLst>
      <p:ext uri="{BB962C8B-B14F-4D97-AF65-F5344CB8AC3E}">
        <p14:creationId xmlns:p14="http://schemas.microsoft.com/office/powerpoint/2010/main" val="22327532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Mail d’acceptation</a:t>
            </a:r>
            <a:endParaRPr dirty="0"/>
          </a:p>
        </p:txBody>
      </p:sp>
    </p:spTree>
    <p:extLst>
      <p:ext uri="{BB962C8B-B14F-4D97-AF65-F5344CB8AC3E}">
        <p14:creationId xmlns:p14="http://schemas.microsoft.com/office/powerpoint/2010/main" val="1922759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1e13d400223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1e13d400223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fr-FR" sz="1100" b="0" i="0" u="none" strike="noStrike" cap="none" dirty="0">
                <a:solidFill>
                  <a:srgbClr val="000000"/>
                </a:solidFill>
                <a:effectLst/>
                <a:latin typeface="Arial"/>
                <a:ea typeface="Arial"/>
                <a:cs typeface="Arial"/>
                <a:sym typeface="Arial"/>
              </a:rPr>
              <a:t>Dans le cadre de notre projet sur la détection d'anomalies dans les conduites d'eau basée sur un réseau de capteurs sans fil, nous explorerons les problèmes liés aux pertes d'eau ainsi que </a:t>
            </a:r>
            <a:r>
              <a:rPr lang="fr-FR" sz="1100" b="0" i="0" u="none" strike="noStrike" cap="none">
                <a:solidFill>
                  <a:srgbClr val="000000"/>
                </a:solidFill>
                <a:effectLst/>
                <a:latin typeface="Arial"/>
                <a:ea typeface="Arial"/>
                <a:cs typeface="Arial"/>
                <a:sym typeface="Arial"/>
              </a:rPr>
              <a:t>leurs impacts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fr-FR" sz="1100" b="0" i="0" u="none" strike="noStrike" cap="none">
                <a:solidFill>
                  <a:srgbClr val="000000"/>
                </a:solidFill>
                <a:effectLst/>
                <a:latin typeface="Arial"/>
                <a:ea typeface="Arial"/>
                <a:cs typeface="Arial"/>
                <a:sym typeface="Arial"/>
              </a:rPr>
              <a:t>Selon </a:t>
            </a:r>
            <a:r>
              <a:rPr lang="fr-FR" sz="1100" b="0" i="0" u="none" strike="noStrike" cap="none" dirty="0">
                <a:solidFill>
                  <a:srgbClr val="000000"/>
                </a:solidFill>
                <a:effectLst/>
                <a:latin typeface="Arial"/>
                <a:ea typeface="Arial"/>
                <a:cs typeface="Arial"/>
                <a:sym typeface="Arial"/>
              </a:rPr>
              <a:t>les données disponibles,,,,,,,,,,,,,,,,,,,,,,,, la société nationale d'exploitation et de distribution des eaux</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fr-FR" sz="1100" b="0" i="0" u="none" strike="noStrike" cap="none" dirty="0">
                <a:solidFill>
                  <a:srgbClr val="000000"/>
                </a:solidFill>
                <a:effectLst/>
                <a:latin typeface="Arial"/>
                <a:ea typeface="Anaheim"/>
                <a:cs typeface="Arial"/>
                <a:sym typeface="Arial"/>
              </a:rPr>
              <a:t>Donc </a:t>
            </a:r>
            <a:r>
              <a:rPr lang="fr-FR" sz="1100" b="0" i="0" u="none" strike="noStrike" cap="none" dirty="0" err="1">
                <a:solidFill>
                  <a:srgbClr val="000000"/>
                </a:solidFill>
                <a:effectLst/>
                <a:latin typeface="Arial"/>
                <a:ea typeface="Anaheim"/>
                <a:cs typeface="Arial"/>
                <a:sym typeface="Arial"/>
              </a:rPr>
              <a:t>tunisie</a:t>
            </a:r>
            <a:r>
              <a:rPr lang="fr-FR" sz="1100" b="0" i="0" u="none" strike="noStrike" cap="none" dirty="0">
                <a:solidFill>
                  <a:srgbClr val="000000"/>
                </a:solidFill>
                <a:effectLst/>
                <a:latin typeface="Arial"/>
                <a:ea typeface="Anaheim"/>
                <a:cs typeface="Arial"/>
                <a:sym typeface="Arial"/>
              </a:rPr>
              <a:t> </a:t>
            </a:r>
            <a:r>
              <a:rPr lang="fr-FR" sz="1200" dirty="0">
                <a:solidFill>
                  <a:srgbClr val="040C28"/>
                </a:solidFill>
                <a:latin typeface="Times New Roman" panose="02020603050405020304" pitchFamily="18" charset="0"/>
                <a:ea typeface="Tahoma" panose="020B0604030504040204" pitchFamily="34" charset="0"/>
                <a:cs typeface="Times New Roman" panose="02020603050405020304" pitchFamily="18" charset="0"/>
              </a:rPr>
              <a:t>dans une situation de stress hydrique selon les normes de la Banque mondiale.</a:t>
            </a:r>
            <a:r>
              <a:rPr lang="fr-FR" sz="1200" dirty="0">
                <a:solidFill>
                  <a:srgbClr val="202124"/>
                </a:solidFill>
                <a:latin typeface="Times New Roman" panose="02020603050405020304" pitchFamily="18" charset="0"/>
                <a:ea typeface="Tahoma" panose="020B0604030504040204" pitchFamily="34" charset="0"/>
                <a:cs typeface="Times New Roman" panose="02020603050405020304" pitchFamily="18" charset="0"/>
              </a:rPr>
              <a:t> </a:t>
            </a:r>
            <a:endParaRPr lang="fr-FR" sz="1200" i="1" dirty="0">
              <a:solidFill>
                <a:srgbClr val="595959"/>
              </a:solidFill>
              <a:latin typeface="Anaheim"/>
              <a:ea typeface="Anaheim"/>
              <a:cs typeface="Anaheim"/>
              <a:sym typeface="Anaheim"/>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r-F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e138e1f54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e138e1f54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dirty="0"/>
              <a:t>Passant au </a:t>
            </a:r>
            <a:r>
              <a:rPr lang="fr-FR" sz="1100" b="1" dirty="0">
                <a:solidFill>
                  <a:schemeClr val="accent3"/>
                </a:solidFill>
              </a:rPr>
              <a:t>CONTEXTE ET OBJECTIF DU PROJET</a:t>
            </a:r>
            <a:endParaRPr lang="fr-FR" altLang="zh-CN" sz="1100" b="1" dirty="0">
              <a:solidFill>
                <a:schemeClr val="accent3"/>
              </a:solidFill>
            </a:endParaRPr>
          </a:p>
          <a:p>
            <a:pPr marL="0" lvl="0" indent="0" algn="l" rtl="0">
              <a:spcBef>
                <a:spcPts val="0"/>
              </a:spcBef>
              <a:spcAft>
                <a:spcPts val="0"/>
              </a:spcAft>
              <a:buNone/>
            </a:pPr>
            <a:endParaRPr lang="fr-F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1070543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100" b="1" i="0" u="none" strike="noStrike" kern="1200" cap="none" dirty="0">
                <a:solidFill>
                  <a:schemeClr val="tx1"/>
                </a:solidFill>
                <a:effectLst/>
                <a:latin typeface="Arial"/>
                <a:ea typeface="Arial"/>
                <a:cs typeface="Arial"/>
                <a:sym typeface="Arial"/>
              </a:rPr>
              <a:t>Durant notre projet de mémoire, nous avons effectué un stage au sein du Centre de Recherche de Sfax en tant qu’un établissement public qui……,</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22f3f1b2fc0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22f3f1b2fc0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Les problématiques dans les travaux existants:,,,,,,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100" b="1" i="0" u="none" strike="noStrike" kern="1200" cap="none" dirty="0">
                <a:solidFill>
                  <a:schemeClr val="tx1"/>
                </a:solidFill>
                <a:effectLst/>
                <a:latin typeface="Arial"/>
                <a:ea typeface="Arial"/>
                <a:cs typeface="Arial"/>
                <a:sym typeface="Arial"/>
              </a:rPr>
              <a:t>Pour cela nous avons proposé de développer comme solution: un système de détection des fuites dans les pipelines </a:t>
            </a:r>
            <a:endParaRPr lang="fr-F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231883" y="-559784"/>
            <a:ext cx="2957648" cy="2770028"/>
            <a:chOff x="-1231883" y="-559784"/>
            <a:chExt cx="2957648" cy="2770028"/>
          </a:xfrm>
        </p:grpSpPr>
        <p:sp>
          <p:nvSpPr>
            <p:cNvPr id="10" name="Google Shape;10;p2"/>
            <p:cNvSpPr/>
            <p:nvPr/>
          </p:nvSpPr>
          <p:spPr>
            <a:xfrm>
              <a:off x="-862352" y="-559784"/>
              <a:ext cx="2588117" cy="2512345"/>
            </a:xfrm>
            <a:custGeom>
              <a:avLst/>
              <a:gdLst/>
              <a:ahLst/>
              <a:cxnLst/>
              <a:rect l="l" t="t" r="r" b="b"/>
              <a:pathLst>
                <a:path w="83582" h="81135" extrusionOk="0">
                  <a:moveTo>
                    <a:pt x="80335" y="0"/>
                  </a:moveTo>
                  <a:cubicBezTo>
                    <a:pt x="79578" y="0"/>
                    <a:pt x="78822" y="288"/>
                    <a:pt x="78247" y="863"/>
                  </a:cubicBezTo>
                  <a:lnTo>
                    <a:pt x="60717" y="18393"/>
                  </a:lnTo>
                  <a:cubicBezTo>
                    <a:pt x="60039" y="19071"/>
                    <a:pt x="59149" y="19410"/>
                    <a:pt x="58258" y="19410"/>
                  </a:cubicBezTo>
                  <a:cubicBezTo>
                    <a:pt x="57367" y="19410"/>
                    <a:pt x="56475" y="19071"/>
                    <a:pt x="55792" y="18393"/>
                  </a:cubicBezTo>
                  <a:cubicBezTo>
                    <a:pt x="55114" y="17715"/>
                    <a:pt x="54224" y="17376"/>
                    <a:pt x="53335" y="17376"/>
                  </a:cubicBezTo>
                  <a:cubicBezTo>
                    <a:pt x="52445" y="17376"/>
                    <a:pt x="51555" y="17715"/>
                    <a:pt x="50877" y="18393"/>
                  </a:cubicBezTo>
                  <a:lnTo>
                    <a:pt x="19198" y="50071"/>
                  </a:lnTo>
                  <a:cubicBezTo>
                    <a:pt x="17905" y="51356"/>
                    <a:pt x="17905" y="53453"/>
                    <a:pt x="19198" y="54746"/>
                  </a:cubicBezTo>
                  <a:cubicBezTo>
                    <a:pt x="20492" y="56031"/>
                    <a:pt x="20492" y="58127"/>
                    <a:pt x="19198" y="59421"/>
                  </a:cubicBezTo>
                  <a:lnTo>
                    <a:pt x="749" y="77869"/>
                  </a:lnTo>
                  <a:cubicBezTo>
                    <a:pt x="0" y="78619"/>
                    <a:pt x="0" y="79823"/>
                    <a:pt x="749" y="80572"/>
                  </a:cubicBezTo>
                  <a:cubicBezTo>
                    <a:pt x="1120" y="80947"/>
                    <a:pt x="1608" y="81134"/>
                    <a:pt x="2098" y="81134"/>
                  </a:cubicBezTo>
                  <a:cubicBezTo>
                    <a:pt x="2587" y="81134"/>
                    <a:pt x="3078" y="80947"/>
                    <a:pt x="3452" y="80572"/>
                  </a:cubicBezTo>
                  <a:lnTo>
                    <a:pt x="9849" y="74176"/>
                  </a:lnTo>
                  <a:cubicBezTo>
                    <a:pt x="10429" y="73601"/>
                    <a:pt x="11185" y="73313"/>
                    <a:pt x="11941" y="73313"/>
                  </a:cubicBezTo>
                  <a:cubicBezTo>
                    <a:pt x="12697" y="73313"/>
                    <a:pt x="13453" y="73601"/>
                    <a:pt x="14033" y="74176"/>
                  </a:cubicBezTo>
                  <a:cubicBezTo>
                    <a:pt x="14608" y="74756"/>
                    <a:pt x="15364" y="75046"/>
                    <a:pt x="16121" y="75046"/>
                  </a:cubicBezTo>
                  <a:cubicBezTo>
                    <a:pt x="16879" y="75046"/>
                    <a:pt x="17637" y="74756"/>
                    <a:pt x="18217" y="74176"/>
                  </a:cubicBezTo>
                  <a:lnTo>
                    <a:pt x="19323" y="73070"/>
                  </a:lnTo>
                  <a:cubicBezTo>
                    <a:pt x="20104" y="72289"/>
                    <a:pt x="21127" y="71899"/>
                    <a:pt x="22151" y="71899"/>
                  </a:cubicBezTo>
                  <a:cubicBezTo>
                    <a:pt x="23175" y="71899"/>
                    <a:pt x="24198" y="72289"/>
                    <a:pt x="24979" y="73070"/>
                  </a:cubicBezTo>
                  <a:cubicBezTo>
                    <a:pt x="25760" y="73850"/>
                    <a:pt x="26783" y="74241"/>
                    <a:pt x="27807" y="74241"/>
                  </a:cubicBezTo>
                  <a:cubicBezTo>
                    <a:pt x="28831" y="74241"/>
                    <a:pt x="29854" y="73850"/>
                    <a:pt x="30635" y="73070"/>
                  </a:cubicBezTo>
                  <a:lnTo>
                    <a:pt x="36175" y="67539"/>
                  </a:lnTo>
                  <a:cubicBezTo>
                    <a:pt x="36987" y="66718"/>
                    <a:pt x="36987" y="65398"/>
                    <a:pt x="36175" y="64586"/>
                  </a:cubicBezTo>
                  <a:cubicBezTo>
                    <a:pt x="35363" y="63765"/>
                    <a:pt x="35363" y="62445"/>
                    <a:pt x="36175" y="61633"/>
                  </a:cubicBezTo>
                  <a:lnTo>
                    <a:pt x="59325" y="38483"/>
                  </a:lnTo>
                  <a:cubicBezTo>
                    <a:pt x="60752" y="37056"/>
                    <a:pt x="60752" y="34745"/>
                    <a:pt x="59325" y="33318"/>
                  </a:cubicBezTo>
                  <a:cubicBezTo>
                    <a:pt x="57898" y="31890"/>
                    <a:pt x="57898" y="29571"/>
                    <a:pt x="59325" y="28153"/>
                  </a:cubicBezTo>
                  <a:lnTo>
                    <a:pt x="82431" y="5047"/>
                  </a:lnTo>
                  <a:cubicBezTo>
                    <a:pt x="83581" y="3887"/>
                    <a:pt x="83581" y="2023"/>
                    <a:pt x="82431" y="863"/>
                  </a:cubicBezTo>
                  <a:cubicBezTo>
                    <a:pt x="81851" y="288"/>
                    <a:pt x="81092" y="0"/>
                    <a:pt x="80335" y="0"/>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 name="Google Shape;11;p2"/>
            <p:cNvSpPr/>
            <p:nvPr/>
          </p:nvSpPr>
          <p:spPr>
            <a:xfrm>
              <a:off x="-1070099" y="-295928"/>
              <a:ext cx="2039231" cy="1906298"/>
            </a:xfrm>
            <a:custGeom>
              <a:avLst/>
              <a:gdLst/>
              <a:ahLst/>
              <a:cxnLst/>
              <a:rect l="l" t="t" r="r" b="b"/>
              <a:pathLst>
                <a:path w="65856" h="61563" extrusionOk="0">
                  <a:moveTo>
                    <a:pt x="63087" y="1"/>
                  </a:moveTo>
                  <a:cubicBezTo>
                    <a:pt x="62441" y="1"/>
                    <a:pt x="61796" y="246"/>
                    <a:pt x="61306" y="737"/>
                  </a:cubicBezTo>
                  <a:lnTo>
                    <a:pt x="48388" y="13654"/>
                  </a:lnTo>
                  <a:cubicBezTo>
                    <a:pt x="48031" y="14011"/>
                    <a:pt x="47565" y="14190"/>
                    <a:pt x="47099" y="14190"/>
                  </a:cubicBezTo>
                  <a:cubicBezTo>
                    <a:pt x="46633" y="14190"/>
                    <a:pt x="46167" y="14011"/>
                    <a:pt x="45810" y="13654"/>
                  </a:cubicBezTo>
                  <a:cubicBezTo>
                    <a:pt x="45453" y="13298"/>
                    <a:pt x="44985" y="13119"/>
                    <a:pt x="44516" y="13119"/>
                  </a:cubicBezTo>
                  <a:cubicBezTo>
                    <a:pt x="44048" y="13119"/>
                    <a:pt x="43580" y="13298"/>
                    <a:pt x="43223" y="13654"/>
                  </a:cubicBezTo>
                  <a:lnTo>
                    <a:pt x="36826" y="20051"/>
                  </a:lnTo>
                  <a:cubicBezTo>
                    <a:pt x="36505" y="20372"/>
                    <a:pt x="36082" y="20533"/>
                    <a:pt x="35658" y="20533"/>
                  </a:cubicBezTo>
                  <a:cubicBezTo>
                    <a:pt x="35234" y="20533"/>
                    <a:pt x="34810" y="20372"/>
                    <a:pt x="34489" y="20051"/>
                  </a:cubicBezTo>
                  <a:cubicBezTo>
                    <a:pt x="34168" y="19725"/>
                    <a:pt x="33744" y="19562"/>
                    <a:pt x="33321" y="19562"/>
                  </a:cubicBezTo>
                  <a:cubicBezTo>
                    <a:pt x="32897" y="19562"/>
                    <a:pt x="32473" y="19725"/>
                    <a:pt x="32152" y="20051"/>
                  </a:cubicBezTo>
                  <a:lnTo>
                    <a:pt x="18744" y="33459"/>
                  </a:lnTo>
                  <a:cubicBezTo>
                    <a:pt x="17896" y="34307"/>
                    <a:pt x="17896" y="35680"/>
                    <a:pt x="18744" y="36528"/>
                  </a:cubicBezTo>
                  <a:cubicBezTo>
                    <a:pt x="19591" y="37384"/>
                    <a:pt x="19591" y="38758"/>
                    <a:pt x="18744" y="39606"/>
                  </a:cubicBezTo>
                  <a:lnTo>
                    <a:pt x="946" y="57403"/>
                  </a:lnTo>
                  <a:cubicBezTo>
                    <a:pt x="0" y="58358"/>
                    <a:pt x="0" y="59892"/>
                    <a:pt x="946" y="60847"/>
                  </a:cubicBezTo>
                  <a:cubicBezTo>
                    <a:pt x="1423" y="61324"/>
                    <a:pt x="2048" y="61562"/>
                    <a:pt x="2671" y="61562"/>
                  </a:cubicBezTo>
                  <a:cubicBezTo>
                    <a:pt x="3295" y="61562"/>
                    <a:pt x="3917" y="61324"/>
                    <a:pt x="4390" y="60847"/>
                  </a:cubicBezTo>
                  <a:lnTo>
                    <a:pt x="12222" y="53023"/>
                  </a:lnTo>
                  <a:cubicBezTo>
                    <a:pt x="12628" y="52617"/>
                    <a:pt x="13161" y="52414"/>
                    <a:pt x="13694" y="52414"/>
                  </a:cubicBezTo>
                  <a:cubicBezTo>
                    <a:pt x="14227" y="52414"/>
                    <a:pt x="14760" y="52617"/>
                    <a:pt x="15166" y="53023"/>
                  </a:cubicBezTo>
                  <a:cubicBezTo>
                    <a:pt x="15577" y="53429"/>
                    <a:pt x="16112" y="53632"/>
                    <a:pt x="16646" y="53632"/>
                  </a:cubicBezTo>
                  <a:cubicBezTo>
                    <a:pt x="17180" y="53632"/>
                    <a:pt x="17713" y="53429"/>
                    <a:pt x="18119" y="53023"/>
                  </a:cubicBezTo>
                  <a:lnTo>
                    <a:pt x="30528" y="40614"/>
                  </a:lnTo>
                  <a:cubicBezTo>
                    <a:pt x="31121" y="40020"/>
                    <a:pt x="31900" y="39724"/>
                    <a:pt x="32679" y="39724"/>
                  </a:cubicBezTo>
                  <a:cubicBezTo>
                    <a:pt x="33459" y="39724"/>
                    <a:pt x="34239" y="40020"/>
                    <a:pt x="34837" y="40614"/>
                  </a:cubicBezTo>
                  <a:cubicBezTo>
                    <a:pt x="35430" y="41211"/>
                    <a:pt x="36209" y="41510"/>
                    <a:pt x="36987" y="41510"/>
                  </a:cubicBezTo>
                  <a:cubicBezTo>
                    <a:pt x="37765" y="41510"/>
                    <a:pt x="38544" y="41211"/>
                    <a:pt x="39137" y="40614"/>
                  </a:cubicBezTo>
                  <a:lnTo>
                    <a:pt x="43901" y="35859"/>
                  </a:lnTo>
                  <a:cubicBezTo>
                    <a:pt x="44307" y="35448"/>
                    <a:pt x="44840" y="35243"/>
                    <a:pt x="45374" y="35243"/>
                  </a:cubicBezTo>
                  <a:cubicBezTo>
                    <a:pt x="45908" y="35243"/>
                    <a:pt x="46443" y="35448"/>
                    <a:pt x="46854" y="35859"/>
                  </a:cubicBezTo>
                  <a:cubicBezTo>
                    <a:pt x="47260" y="36265"/>
                    <a:pt x="47793" y="36468"/>
                    <a:pt x="48327" y="36468"/>
                  </a:cubicBezTo>
                  <a:cubicBezTo>
                    <a:pt x="48861" y="36468"/>
                    <a:pt x="49396" y="36265"/>
                    <a:pt x="49807" y="35859"/>
                  </a:cubicBezTo>
                  <a:lnTo>
                    <a:pt x="55373" y="30292"/>
                  </a:lnTo>
                  <a:cubicBezTo>
                    <a:pt x="56783" y="28883"/>
                    <a:pt x="56783" y="26590"/>
                    <a:pt x="55373" y="25180"/>
                  </a:cubicBezTo>
                  <a:cubicBezTo>
                    <a:pt x="53964" y="23771"/>
                    <a:pt x="53964" y="21487"/>
                    <a:pt x="55373" y="20078"/>
                  </a:cubicBezTo>
                  <a:lnTo>
                    <a:pt x="56908" y="18543"/>
                  </a:lnTo>
                  <a:cubicBezTo>
                    <a:pt x="57773" y="17678"/>
                    <a:pt x="57773" y="16268"/>
                    <a:pt x="56908" y="15403"/>
                  </a:cubicBezTo>
                  <a:cubicBezTo>
                    <a:pt x="56042" y="14538"/>
                    <a:pt x="56042" y="13137"/>
                    <a:pt x="56908" y="12272"/>
                  </a:cubicBezTo>
                  <a:lnTo>
                    <a:pt x="64874" y="4305"/>
                  </a:lnTo>
                  <a:cubicBezTo>
                    <a:pt x="65856" y="3315"/>
                    <a:pt x="65856" y="1718"/>
                    <a:pt x="64874" y="737"/>
                  </a:cubicBezTo>
                  <a:cubicBezTo>
                    <a:pt x="64379" y="246"/>
                    <a:pt x="63732" y="1"/>
                    <a:pt x="63087" y="1"/>
                  </a:cubicBez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 name="Google Shape;12;p2"/>
            <p:cNvSpPr/>
            <p:nvPr/>
          </p:nvSpPr>
          <p:spPr>
            <a:xfrm>
              <a:off x="-1231883" y="102616"/>
              <a:ext cx="1630121" cy="918174"/>
            </a:xfrm>
            <a:custGeom>
              <a:avLst/>
              <a:gdLst/>
              <a:ahLst/>
              <a:cxnLst/>
              <a:rect l="l" t="t" r="r" b="b"/>
              <a:pathLst>
                <a:path w="52644" h="29652" extrusionOk="0">
                  <a:moveTo>
                    <a:pt x="50062" y="1"/>
                  </a:moveTo>
                  <a:cubicBezTo>
                    <a:pt x="49461" y="1"/>
                    <a:pt x="48861" y="230"/>
                    <a:pt x="48406" y="690"/>
                  </a:cubicBezTo>
                  <a:lnTo>
                    <a:pt x="38558" y="10530"/>
                  </a:lnTo>
                  <a:cubicBezTo>
                    <a:pt x="37862" y="11225"/>
                    <a:pt x="36950" y="11573"/>
                    <a:pt x="36037" y="11573"/>
                  </a:cubicBezTo>
                  <a:cubicBezTo>
                    <a:pt x="35125" y="11573"/>
                    <a:pt x="34213" y="11225"/>
                    <a:pt x="33517" y="10530"/>
                  </a:cubicBezTo>
                  <a:cubicBezTo>
                    <a:pt x="32821" y="9834"/>
                    <a:pt x="31909" y="9486"/>
                    <a:pt x="30997" y="9486"/>
                  </a:cubicBezTo>
                  <a:cubicBezTo>
                    <a:pt x="30085" y="9486"/>
                    <a:pt x="29173" y="9834"/>
                    <a:pt x="28477" y="10530"/>
                  </a:cubicBezTo>
                  <a:lnTo>
                    <a:pt x="19306" y="19691"/>
                  </a:lnTo>
                  <a:cubicBezTo>
                    <a:pt x="18423" y="20575"/>
                    <a:pt x="17265" y="21016"/>
                    <a:pt x="16108" y="21016"/>
                  </a:cubicBezTo>
                  <a:cubicBezTo>
                    <a:pt x="14950" y="21016"/>
                    <a:pt x="13793" y="20575"/>
                    <a:pt x="12910" y="19691"/>
                  </a:cubicBezTo>
                  <a:cubicBezTo>
                    <a:pt x="12026" y="18808"/>
                    <a:pt x="10869" y="18367"/>
                    <a:pt x="9711" y="18367"/>
                  </a:cubicBezTo>
                  <a:cubicBezTo>
                    <a:pt x="8554" y="18367"/>
                    <a:pt x="7396" y="18808"/>
                    <a:pt x="6513" y="19691"/>
                  </a:cubicBezTo>
                  <a:lnTo>
                    <a:pt x="1018" y="25196"/>
                  </a:lnTo>
                  <a:cubicBezTo>
                    <a:pt x="1" y="26213"/>
                    <a:pt x="1" y="27863"/>
                    <a:pt x="1018" y="28889"/>
                  </a:cubicBezTo>
                  <a:cubicBezTo>
                    <a:pt x="1526" y="29397"/>
                    <a:pt x="2193" y="29652"/>
                    <a:pt x="2861" y="29652"/>
                  </a:cubicBezTo>
                  <a:cubicBezTo>
                    <a:pt x="3529" y="29652"/>
                    <a:pt x="4198" y="29397"/>
                    <a:pt x="4711" y="28889"/>
                  </a:cubicBezTo>
                  <a:lnTo>
                    <a:pt x="7379" y="26213"/>
                  </a:lnTo>
                  <a:cubicBezTo>
                    <a:pt x="8159" y="25432"/>
                    <a:pt x="9183" y="25042"/>
                    <a:pt x="10207" y="25042"/>
                  </a:cubicBezTo>
                  <a:cubicBezTo>
                    <a:pt x="11230" y="25042"/>
                    <a:pt x="12254" y="25432"/>
                    <a:pt x="13035" y="26213"/>
                  </a:cubicBezTo>
                  <a:cubicBezTo>
                    <a:pt x="13815" y="26993"/>
                    <a:pt x="14839" y="27384"/>
                    <a:pt x="15864" y="27384"/>
                  </a:cubicBezTo>
                  <a:cubicBezTo>
                    <a:pt x="16888" y="27384"/>
                    <a:pt x="17914" y="26993"/>
                    <a:pt x="18699" y="26213"/>
                  </a:cubicBezTo>
                  <a:lnTo>
                    <a:pt x="23124" y="21788"/>
                  </a:lnTo>
                  <a:cubicBezTo>
                    <a:pt x="23869" y="21038"/>
                    <a:pt x="24848" y="20664"/>
                    <a:pt x="25828" y="20664"/>
                  </a:cubicBezTo>
                  <a:cubicBezTo>
                    <a:pt x="26809" y="20664"/>
                    <a:pt x="27790" y="21038"/>
                    <a:pt x="28539" y="21788"/>
                  </a:cubicBezTo>
                  <a:cubicBezTo>
                    <a:pt x="29284" y="22533"/>
                    <a:pt x="30263" y="22905"/>
                    <a:pt x="31242" y="22905"/>
                  </a:cubicBezTo>
                  <a:cubicBezTo>
                    <a:pt x="32221" y="22905"/>
                    <a:pt x="33201" y="22533"/>
                    <a:pt x="33945" y="21788"/>
                  </a:cubicBezTo>
                  <a:lnTo>
                    <a:pt x="51725" y="4008"/>
                  </a:lnTo>
                  <a:cubicBezTo>
                    <a:pt x="52644" y="3098"/>
                    <a:pt x="52644" y="1609"/>
                    <a:pt x="51725" y="690"/>
                  </a:cubicBezTo>
                  <a:cubicBezTo>
                    <a:pt x="51266" y="230"/>
                    <a:pt x="50664" y="1"/>
                    <a:pt x="50062" y="1"/>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 name="Google Shape;13;p2"/>
            <p:cNvSpPr/>
            <p:nvPr/>
          </p:nvSpPr>
          <p:spPr>
            <a:xfrm>
              <a:off x="1124869" y="102635"/>
              <a:ext cx="235396" cy="222267"/>
            </a:xfrm>
            <a:custGeom>
              <a:avLst/>
              <a:gdLst/>
              <a:ahLst/>
              <a:cxnLst/>
              <a:rect l="l" t="t" r="r" b="b"/>
              <a:pathLst>
                <a:path w="7602" h="7178" extrusionOk="0">
                  <a:moveTo>
                    <a:pt x="5219" y="0"/>
                  </a:moveTo>
                  <a:cubicBezTo>
                    <a:pt x="4664" y="0"/>
                    <a:pt x="4108" y="212"/>
                    <a:pt x="3685" y="636"/>
                  </a:cubicBezTo>
                  <a:lnTo>
                    <a:pt x="848" y="3473"/>
                  </a:lnTo>
                  <a:cubicBezTo>
                    <a:pt x="0" y="4320"/>
                    <a:pt x="0" y="5694"/>
                    <a:pt x="848" y="6542"/>
                  </a:cubicBezTo>
                  <a:cubicBezTo>
                    <a:pt x="1272" y="6966"/>
                    <a:pt x="1827" y="7177"/>
                    <a:pt x="2382" y="7177"/>
                  </a:cubicBezTo>
                  <a:cubicBezTo>
                    <a:pt x="2938" y="7177"/>
                    <a:pt x="3493" y="6966"/>
                    <a:pt x="3917" y="6542"/>
                  </a:cubicBezTo>
                  <a:lnTo>
                    <a:pt x="6754" y="3705"/>
                  </a:lnTo>
                  <a:cubicBezTo>
                    <a:pt x="7601" y="2857"/>
                    <a:pt x="7601" y="1484"/>
                    <a:pt x="6754" y="636"/>
                  </a:cubicBezTo>
                  <a:cubicBezTo>
                    <a:pt x="6330" y="212"/>
                    <a:pt x="5774" y="0"/>
                    <a:pt x="5219" y="0"/>
                  </a:cubicBez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 name="Google Shape;14;p2"/>
            <p:cNvSpPr/>
            <p:nvPr/>
          </p:nvSpPr>
          <p:spPr>
            <a:xfrm>
              <a:off x="261490" y="483865"/>
              <a:ext cx="136772" cy="124634"/>
            </a:xfrm>
            <a:custGeom>
              <a:avLst/>
              <a:gdLst/>
              <a:ahLst/>
              <a:cxnLst/>
              <a:rect l="l" t="t" r="r" b="b"/>
              <a:pathLst>
                <a:path w="4417" h="4025" extrusionOk="0">
                  <a:moveTo>
                    <a:pt x="2213" y="1"/>
                  </a:moveTo>
                  <a:cubicBezTo>
                    <a:pt x="1695" y="1"/>
                    <a:pt x="1178" y="197"/>
                    <a:pt x="785" y="590"/>
                  </a:cubicBezTo>
                  <a:cubicBezTo>
                    <a:pt x="0" y="1375"/>
                    <a:pt x="0" y="2650"/>
                    <a:pt x="785" y="3435"/>
                  </a:cubicBezTo>
                  <a:cubicBezTo>
                    <a:pt x="1178" y="3828"/>
                    <a:pt x="1693" y="4024"/>
                    <a:pt x="2208" y="4024"/>
                  </a:cubicBezTo>
                  <a:cubicBezTo>
                    <a:pt x="2723" y="4024"/>
                    <a:pt x="3239" y="3828"/>
                    <a:pt x="3631" y="3435"/>
                  </a:cubicBezTo>
                  <a:cubicBezTo>
                    <a:pt x="4416" y="2650"/>
                    <a:pt x="4416" y="1375"/>
                    <a:pt x="3631" y="590"/>
                  </a:cubicBezTo>
                  <a:cubicBezTo>
                    <a:pt x="3239" y="197"/>
                    <a:pt x="2721" y="1"/>
                    <a:pt x="2213"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 name="Google Shape;15;p2"/>
            <p:cNvSpPr/>
            <p:nvPr/>
          </p:nvSpPr>
          <p:spPr>
            <a:xfrm>
              <a:off x="-765823" y="-221778"/>
              <a:ext cx="2433168" cy="2432022"/>
            </a:xfrm>
            <a:custGeom>
              <a:avLst/>
              <a:gdLst/>
              <a:ahLst/>
              <a:cxnLst/>
              <a:rect l="l" t="t" r="r" b="b"/>
              <a:pathLst>
                <a:path w="78578" h="78541" extrusionOk="0">
                  <a:moveTo>
                    <a:pt x="78390" y="0"/>
                  </a:moveTo>
                  <a:cubicBezTo>
                    <a:pt x="78345" y="0"/>
                    <a:pt x="78300" y="18"/>
                    <a:pt x="78265" y="54"/>
                  </a:cubicBezTo>
                  <a:lnTo>
                    <a:pt x="72" y="78246"/>
                  </a:lnTo>
                  <a:cubicBezTo>
                    <a:pt x="0" y="78317"/>
                    <a:pt x="0" y="78424"/>
                    <a:pt x="72" y="78496"/>
                  </a:cubicBezTo>
                  <a:cubicBezTo>
                    <a:pt x="108" y="78523"/>
                    <a:pt x="152" y="78540"/>
                    <a:pt x="197" y="78540"/>
                  </a:cubicBezTo>
                  <a:cubicBezTo>
                    <a:pt x="241" y="78540"/>
                    <a:pt x="286" y="78523"/>
                    <a:pt x="313" y="78496"/>
                  </a:cubicBezTo>
                  <a:lnTo>
                    <a:pt x="78515" y="294"/>
                  </a:lnTo>
                  <a:cubicBezTo>
                    <a:pt x="78577" y="232"/>
                    <a:pt x="78577" y="125"/>
                    <a:pt x="78515"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6" name="Google Shape;16;p2"/>
          <p:cNvSpPr txBox="1">
            <a:spLocks noGrp="1"/>
          </p:cNvSpPr>
          <p:nvPr>
            <p:ph type="ctrTitle"/>
          </p:nvPr>
        </p:nvSpPr>
        <p:spPr>
          <a:xfrm>
            <a:off x="713227" y="1112263"/>
            <a:ext cx="4853700" cy="21885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4800">
                <a:latin typeface="Mulish"/>
                <a:ea typeface="Mulish"/>
                <a:cs typeface="Mulish"/>
                <a:sym typeface="Mulish"/>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713251" y="3555438"/>
            <a:ext cx="48537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latin typeface="Poppins"/>
                <a:ea typeface="Poppins"/>
                <a:cs typeface="Poppins"/>
                <a:sym typeface="Poppi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8" name="Google Shape;18;p2"/>
          <p:cNvSpPr>
            <a:spLocks noGrp="1"/>
          </p:cNvSpPr>
          <p:nvPr>
            <p:ph type="pic" idx="2"/>
          </p:nvPr>
        </p:nvSpPr>
        <p:spPr>
          <a:xfrm>
            <a:off x="5987100" y="666650"/>
            <a:ext cx="2400600" cy="3810300"/>
          </a:xfrm>
          <a:prstGeom prst="roundRect">
            <a:avLst>
              <a:gd name="adj" fmla="val 16667"/>
            </a:avLst>
          </a:prstGeom>
          <a:noFill/>
          <a:ln>
            <a:noFill/>
          </a:ln>
        </p:spPr>
      </p:sp>
      <p:grpSp>
        <p:nvGrpSpPr>
          <p:cNvPr id="19" name="Google Shape;19;p2"/>
          <p:cNvGrpSpPr/>
          <p:nvPr/>
        </p:nvGrpSpPr>
        <p:grpSpPr>
          <a:xfrm>
            <a:off x="7323152" y="3075647"/>
            <a:ext cx="2433168" cy="2470128"/>
            <a:chOff x="7323152" y="3075647"/>
            <a:chExt cx="2433168" cy="2470128"/>
          </a:xfrm>
        </p:grpSpPr>
        <p:sp>
          <p:nvSpPr>
            <p:cNvPr id="20" name="Google Shape;20;p2"/>
            <p:cNvSpPr/>
            <p:nvPr/>
          </p:nvSpPr>
          <p:spPr>
            <a:xfrm>
              <a:off x="7864911" y="3662237"/>
              <a:ext cx="1455819" cy="1883539"/>
            </a:xfrm>
            <a:custGeom>
              <a:avLst/>
              <a:gdLst/>
              <a:ahLst/>
              <a:cxnLst/>
              <a:rect l="l" t="t" r="r" b="b"/>
              <a:pathLst>
                <a:path w="47015" h="60828" extrusionOk="0">
                  <a:moveTo>
                    <a:pt x="41008" y="0"/>
                  </a:moveTo>
                  <a:cubicBezTo>
                    <a:pt x="40629" y="0"/>
                    <a:pt x="40253" y="145"/>
                    <a:pt x="39967" y="435"/>
                  </a:cubicBezTo>
                  <a:lnTo>
                    <a:pt x="36274" y="4128"/>
                  </a:lnTo>
                  <a:cubicBezTo>
                    <a:pt x="34811" y="5591"/>
                    <a:pt x="34811" y="7955"/>
                    <a:pt x="36274" y="9418"/>
                  </a:cubicBezTo>
                  <a:cubicBezTo>
                    <a:pt x="37737" y="10881"/>
                    <a:pt x="37737" y="13246"/>
                    <a:pt x="36274" y="14709"/>
                  </a:cubicBezTo>
                  <a:lnTo>
                    <a:pt x="26104" y="24879"/>
                  </a:lnTo>
                  <a:cubicBezTo>
                    <a:pt x="25096" y="25887"/>
                    <a:pt x="25096" y="27519"/>
                    <a:pt x="26104" y="28518"/>
                  </a:cubicBezTo>
                  <a:cubicBezTo>
                    <a:pt x="27112" y="29526"/>
                    <a:pt x="27112" y="31159"/>
                    <a:pt x="26104" y="32167"/>
                  </a:cubicBezTo>
                  <a:lnTo>
                    <a:pt x="768" y="57512"/>
                  </a:lnTo>
                  <a:cubicBezTo>
                    <a:pt x="1" y="58270"/>
                    <a:pt x="1" y="59501"/>
                    <a:pt x="768" y="60259"/>
                  </a:cubicBezTo>
                  <a:cubicBezTo>
                    <a:pt x="1147" y="60638"/>
                    <a:pt x="1645" y="60828"/>
                    <a:pt x="2142" y="60828"/>
                  </a:cubicBezTo>
                  <a:cubicBezTo>
                    <a:pt x="2639" y="60828"/>
                    <a:pt x="3137" y="60638"/>
                    <a:pt x="3516" y="60259"/>
                  </a:cubicBezTo>
                  <a:lnTo>
                    <a:pt x="20849" y="42926"/>
                  </a:lnTo>
                  <a:cubicBezTo>
                    <a:pt x="21349" y="42426"/>
                    <a:pt x="22007" y="42176"/>
                    <a:pt x="22666" y="42176"/>
                  </a:cubicBezTo>
                  <a:cubicBezTo>
                    <a:pt x="23325" y="42176"/>
                    <a:pt x="23985" y="42426"/>
                    <a:pt x="24489" y="42926"/>
                  </a:cubicBezTo>
                  <a:cubicBezTo>
                    <a:pt x="24989" y="43430"/>
                    <a:pt x="25647" y="43682"/>
                    <a:pt x="26306" y="43682"/>
                  </a:cubicBezTo>
                  <a:cubicBezTo>
                    <a:pt x="26965" y="43682"/>
                    <a:pt x="27625" y="43430"/>
                    <a:pt x="28129" y="42926"/>
                  </a:cubicBezTo>
                  <a:lnTo>
                    <a:pt x="37210" y="33844"/>
                  </a:lnTo>
                  <a:cubicBezTo>
                    <a:pt x="39075" y="31980"/>
                    <a:pt x="39075" y="28946"/>
                    <a:pt x="37210" y="27082"/>
                  </a:cubicBezTo>
                  <a:cubicBezTo>
                    <a:pt x="35346" y="25218"/>
                    <a:pt x="35346" y="22184"/>
                    <a:pt x="37210" y="20320"/>
                  </a:cubicBezTo>
                  <a:lnTo>
                    <a:pt x="46435" y="11096"/>
                  </a:lnTo>
                  <a:cubicBezTo>
                    <a:pt x="47015" y="10516"/>
                    <a:pt x="47015" y="9579"/>
                    <a:pt x="46435" y="8999"/>
                  </a:cubicBezTo>
                  <a:lnTo>
                    <a:pt x="42920" y="5484"/>
                  </a:lnTo>
                  <a:cubicBezTo>
                    <a:pt x="42340" y="4904"/>
                    <a:pt x="42340" y="3968"/>
                    <a:pt x="42920" y="3388"/>
                  </a:cubicBezTo>
                  <a:cubicBezTo>
                    <a:pt x="43491" y="2808"/>
                    <a:pt x="43491" y="1871"/>
                    <a:pt x="42920" y="1300"/>
                  </a:cubicBezTo>
                  <a:lnTo>
                    <a:pt x="42055" y="435"/>
                  </a:lnTo>
                  <a:cubicBezTo>
                    <a:pt x="41765" y="145"/>
                    <a:pt x="41386" y="0"/>
                    <a:pt x="41008" y="0"/>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1" name="Google Shape;21;p2"/>
            <p:cNvSpPr/>
            <p:nvPr/>
          </p:nvSpPr>
          <p:spPr>
            <a:xfrm>
              <a:off x="8131952" y="3426273"/>
              <a:ext cx="1283437" cy="1271640"/>
            </a:xfrm>
            <a:custGeom>
              <a:avLst/>
              <a:gdLst/>
              <a:ahLst/>
              <a:cxnLst/>
              <a:rect l="l" t="t" r="r" b="b"/>
              <a:pathLst>
                <a:path w="41448" h="41067" extrusionOk="0">
                  <a:moveTo>
                    <a:pt x="39302" y="1"/>
                  </a:moveTo>
                  <a:cubicBezTo>
                    <a:pt x="38800" y="1"/>
                    <a:pt x="38299" y="191"/>
                    <a:pt x="37915" y="570"/>
                  </a:cubicBezTo>
                  <a:lnTo>
                    <a:pt x="768" y="37726"/>
                  </a:lnTo>
                  <a:cubicBezTo>
                    <a:pt x="1" y="38484"/>
                    <a:pt x="1" y="39724"/>
                    <a:pt x="768" y="40491"/>
                  </a:cubicBezTo>
                  <a:cubicBezTo>
                    <a:pt x="1151" y="40875"/>
                    <a:pt x="1653" y="41067"/>
                    <a:pt x="2154" y="41067"/>
                  </a:cubicBezTo>
                  <a:cubicBezTo>
                    <a:pt x="2655" y="41067"/>
                    <a:pt x="3154" y="40875"/>
                    <a:pt x="3533" y="40491"/>
                  </a:cubicBezTo>
                  <a:lnTo>
                    <a:pt x="40689" y="3344"/>
                  </a:lnTo>
                  <a:cubicBezTo>
                    <a:pt x="41448" y="2577"/>
                    <a:pt x="41448" y="1337"/>
                    <a:pt x="40689" y="570"/>
                  </a:cubicBezTo>
                  <a:cubicBezTo>
                    <a:pt x="40306" y="191"/>
                    <a:pt x="39804" y="1"/>
                    <a:pt x="393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2" name="Google Shape;22;p2"/>
            <p:cNvSpPr/>
            <p:nvPr/>
          </p:nvSpPr>
          <p:spPr>
            <a:xfrm>
              <a:off x="7323152" y="3075647"/>
              <a:ext cx="2433168" cy="2432022"/>
            </a:xfrm>
            <a:custGeom>
              <a:avLst/>
              <a:gdLst/>
              <a:ahLst/>
              <a:cxnLst/>
              <a:rect l="l" t="t" r="r" b="b"/>
              <a:pathLst>
                <a:path w="78578" h="78541" extrusionOk="0">
                  <a:moveTo>
                    <a:pt x="78390" y="0"/>
                  </a:moveTo>
                  <a:cubicBezTo>
                    <a:pt x="78345" y="0"/>
                    <a:pt x="78300" y="18"/>
                    <a:pt x="78265" y="54"/>
                  </a:cubicBezTo>
                  <a:lnTo>
                    <a:pt x="72" y="78246"/>
                  </a:lnTo>
                  <a:cubicBezTo>
                    <a:pt x="0" y="78317"/>
                    <a:pt x="0" y="78424"/>
                    <a:pt x="72" y="78496"/>
                  </a:cubicBezTo>
                  <a:cubicBezTo>
                    <a:pt x="108" y="78523"/>
                    <a:pt x="152" y="78540"/>
                    <a:pt x="197" y="78540"/>
                  </a:cubicBezTo>
                  <a:cubicBezTo>
                    <a:pt x="241" y="78540"/>
                    <a:pt x="286" y="78523"/>
                    <a:pt x="313" y="78496"/>
                  </a:cubicBezTo>
                  <a:lnTo>
                    <a:pt x="78515" y="294"/>
                  </a:lnTo>
                  <a:cubicBezTo>
                    <a:pt x="78577" y="232"/>
                    <a:pt x="78577" y="125"/>
                    <a:pt x="78515"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 name="Google Shape;23;p2"/>
            <p:cNvSpPr/>
            <p:nvPr/>
          </p:nvSpPr>
          <p:spPr>
            <a:xfrm>
              <a:off x="7962003" y="4697920"/>
              <a:ext cx="169936" cy="154856"/>
            </a:xfrm>
            <a:custGeom>
              <a:avLst/>
              <a:gdLst/>
              <a:ahLst/>
              <a:cxnLst/>
              <a:rect l="l" t="t" r="r" b="b"/>
              <a:pathLst>
                <a:path w="5488" h="5001" extrusionOk="0">
                  <a:moveTo>
                    <a:pt x="2749" y="1"/>
                  </a:moveTo>
                  <a:cubicBezTo>
                    <a:pt x="2106" y="1"/>
                    <a:pt x="1464" y="242"/>
                    <a:pt x="973" y="732"/>
                  </a:cubicBezTo>
                  <a:cubicBezTo>
                    <a:pt x="1" y="1714"/>
                    <a:pt x="1" y="3293"/>
                    <a:pt x="973" y="4265"/>
                  </a:cubicBezTo>
                  <a:cubicBezTo>
                    <a:pt x="1464" y="4756"/>
                    <a:pt x="2104" y="5001"/>
                    <a:pt x="2744" y="5001"/>
                  </a:cubicBezTo>
                  <a:cubicBezTo>
                    <a:pt x="3384" y="5001"/>
                    <a:pt x="4024" y="4756"/>
                    <a:pt x="4515" y="4265"/>
                  </a:cubicBezTo>
                  <a:cubicBezTo>
                    <a:pt x="5487" y="3293"/>
                    <a:pt x="5487" y="1714"/>
                    <a:pt x="4515" y="732"/>
                  </a:cubicBezTo>
                  <a:cubicBezTo>
                    <a:pt x="4024" y="242"/>
                    <a:pt x="3382" y="1"/>
                    <a:pt x="2749"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4" name="Google Shape;24;p2"/>
          <p:cNvGrpSpPr/>
          <p:nvPr/>
        </p:nvGrpSpPr>
        <p:grpSpPr>
          <a:xfrm>
            <a:off x="-699157" y="4511966"/>
            <a:ext cx="1630121" cy="918174"/>
            <a:chOff x="-699158" y="4511966"/>
            <a:chExt cx="1630121" cy="918174"/>
          </a:xfrm>
        </p:grpSpPr>
        <p:sp>
          <p:nvSpPr>
            <p:cNvPr id="25" name="Google Shape;25;p2"/>
            <p:cNvSpPr/>
            <p:nvPr/>
          </p:nvSpPr>
          <p:spPr>
            <a:xfrm>
              <a:off x="-699158" y="4511966"/>
              <a:ext cx="1630121" cy="918174"/>
            </a:xfrm>
            <a:custGeom>
              <a:avLst/>
              <a:gdLst/>
              <a:ahLst/>
              <a:cxnLst/>
              <a:rect l="l" t="t" r="r" b="b"/>
              <a:pathLst>
                <a:path w="52644" h="29652" extrusionOk="0">
                  <a:moveTo>
                    <a:pt x="50062" y="1"/>
                  </a:moveTo>
                  <a:cubicBezTo>
                    <a:pt x="49461" y="1"/>
                    <a:pt x="48861" y="230"/>
                    <a:pt x="48406" y="690"/>
                  </a:cubicBezTo>
                  <a:lnTo>
                    <a:pt x="38558" y="10530"/>
                  </a:lnTo>
                  <a:cubicBezTo>
                    <a:pt x="37862" y="11225"/>
                    <a:pt x="36950" y="11573"/>
                    <a:pt x="36037" y="11573"/>
                  </a:cubicBezTo>
                  <a:cubicBezTo>
                    <a:pt x="35125" y="11573"/>
                    <a:pt x="34213" y="11225"/>
                    <a:pt x="33517" y="10530"/>
                  </a:cubicBezTo>
                  <a:cubicBezTo>
                    <a:pt x="32821" y="9834"/>
                    <a:pt x="31909" y="9486"/>
                    <a:pt x="30997" y="9486"/>
                  </a:cubicBezTo>
                  <a:cubicBezTo>
                    <a:pt x="30085" y="9486"/>
                    <a:pt x="29173" y="9834"/>
                    <a:pt x="28477" y="10530"/>
                  </a:cubicBezTo>
                  <a:lnTo>
                    <a:pt x="19306" y="19691"/>
                  </a:lnTo>
                  <a:cubicBezTo>
                    <a:pt x="18423" y="20575"/>
                    <a:pt x="17265" y="21016"/>
                    <a:pt x="16108" y="21016"/>
                  </a:cubicBezTo>
                  <a:cubicBezTo>
                    <a:pt x="14950" y="21016"/>
                    <a:pt x="13793" y="20575"/>
                    <a:pt x="12910" y="19691"/>
                  </a:cubicBezTo>
                  <a:cubicBezTo>
                    <a:pt x="12026" y="18808"/>
                    <a:pt x="10869" y="18367"/>
                    <a:pt x="9711" y="18367"/>
                  </a:cubicBezTo>
                  <a:cubicBezTo>
                    <a:pt x="8554" y="18367"/>
                    <a:pt x="7396" y="18808"/>
                    <a:pt x="6513" y="19691"/>
                  </a:cubicBezTo>
                  <a:lnTo>
                    <a:pt x="1018" y="25196"/>
                  </a:lnTo>
                  <a:cubicBezTo>
                    <a:pt x="1" y="26213"/>
                    <a:pt x="1" y="27863"/>
                    <a:pt x="1018" y="28889"/>
                  </a:cubicBezTo>
                  <a:cubicBezTo>
                    <a:pt x="1526" y="29397"/>
                    <a:pt x="2193" y="29652"/>
                    <a:pt x="2861" y="29652"/>
                  </a:cubicBezTo>
                  <a:cubicBezTo>
                    <a:pt x="3529" y="29652"/>
                    <a:pt x="4198" y="29397"/>
                    <a:pt x="4711" y="28889"/>
                  </a:cubicBezTo>
                  <a:lnTo>
                    <a:pt x="7379" y="26213"/>
                  </a:lnTo>
                  <a:cubicBezTo>
                    <a:pt x="8159" y="25432"/>
                    <a:pt x="9183" y="25042"/>
                    <a:pt x="10207" y="25042"/>
                  </a:cubicBezTo>
                  <a:cubicBezTo>
                    <a:pt x="11230" y="25042"/>
                    <a:pt x="12254" y="25432"/>
                    <a:pt x="13035" y="26213"/>
                  </a:cubicBezTo>
                  <a:cubicBezTo>
                    <a:pt x="13815" y="26993"/>
                    <a:pt x="14839" y="27384"/>
                    <a:pt x="15864" y="27384"/>
                  </a:cubicBezTo>
                  <a:cubicBezTo>
                    <a:pt x="16888" y="27384"/>
                    <a:pt x="17914" y="26993"/>
                    <a:pt x="18699" y="26213"/>
                  </a:cubicBezTo>
                  <a:lnTo>
                    <a:pt x="23124" y="21788"/>
                  </a:lnTo>
                  <a:cubicBezTo>
                    <a:pt x="23869" y="21038"/>
                    <a:pt x="24848" y="20664"/>
                    <a:pt x="25828" y="20664"/>
                  </a:cubicBezTo>
                  <a:cubicBezTo>
                    <a:pt x="26809" y="20664"/>
                    <a:pt x="27790" y="21038"/>
                    <a:pt x="28539" y="21788"/>
                  </a:cubicBezTo>
                  <a:cubicBezTo>
                    <a:pt x="29284" y="22533"/>
                    <a:pt x="30263" y="22905"/>
                    <a:pt x="31242" y="22905"/>
                  </a:cubicBezTo>
                  <a:cubicBezTo>
                    <a:pt x="32221" y="22905"/>
                    <a:pt x="33201" y="22533"/>
                    <a:pt x="33945" y="21788"/>
                  </a:cubicBezTo>
                  <a:lnTo>
                    <a:pt x="51725" y="4008"/>
                  </a:lnTo>
                  <a:cubicBezTo>
                    <a:pt x="52644" y="3098"/>
                    <a:pt x="52644" y="1609"/>
                    <a:pt x="51725" y="690"/>
                  </a:cubicBezTo>
                  <a:cubicBezTo>
                    <a:pt x="51266" y="230"/>
                    <a:pt x="50664" y="1"/>
                    <a:pt x="50062" y="1"/>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 name="Google Shape;26;p2"/>
            <p:cNvSpPr/>
            <p:nvPr/>
          </p:nvSpPr>
          <p:spPr>
            <a:xfrm>
              <a:off x="346742" y="4526551"/>
              <a:ext cx="169955" cy="154882"/>
            </a:xfrm>
            <a:custGeom>
              <a:avLst/>
              <a:gdLst/>
              <a:ahLst/>
              <a:cxnLst/>
              <a:rect l="l" t="t" r="r" b="b"/>
              <a:pathLst>
                <a:path w="4417" h="4025" extrusionOk="0">
                  <a:moveTo>
                    <a:pt x="2213" y="1"/>
                  </a:moveTo>
                  <a:cubicBezTo>
                    <a:pt x="1695" y="1"/>
                    <a:pt x="1178" y="197"/>
                    <a:pt x="785" y="590"/>
                  </a:cubicBezTo>
                  <a:cubicBezTo>
                    <a:pt x="0" y="1375"/>
                    <a:pt x="0" y="2650"/>
                    <a:pt x="785" y="3435"/>
                  </a:cubicBezTo>
                  <a:cubicBezTo>
                    <a:pt x="1178" y="3828"/>
                    <a:pt x="1693" y="4024"/>
                    <a:pt x="2208" y="4024"/>
                  </a:cubicBezTo>
                  <a:cubicBezTo>
                    <a:pt x="2723" y="4024"/>
                    <a:pt x="3239" y="3828"/>
                    <a:pt x="3631" y="3435"/>
                  </a:cubicBezTo>
                  <a:cubicBezTo>
                    <a:pt x="4416" y="2650"/>
                    <a:pt x="4416" y="1375"/>
                    <a:pt x="3631" y="590"/>
                  </a:cubicBezTo>
                  <a:cubicBezTo>
                    <a:pt x="3239" y="197"/>
                    <a:pt x="2721" y="1"/>
                    <a:pt x="2213"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7" name="Google Shape;27;p2"/>
          <p:cNvGrpSpPr/>
          <p:nvPr/>
        </p:nvGrpSpPr>
        <p:grpSpPr>
          <a:xfrm>
            <a:off x="8340077" y="-1650528"/>
            <a:ext cx="2433168" cy="2432022"/>
            <a:chOff x="8340077" y="-1650528"/>
            <a:chExt cx="2433168" cy="2432022"/>
          </a:xfrm>
        </p:grpSpPr>
        <p:sp>
          <p:nvSpPr>
            <p:cNvPr id="28" name="Google Shape;28;p2"/>
            <p:cNvSpPr/>
            <p:nvPr/>
          </p:nvSpPr>
          <p:spPr>
            <a:xfrm>
              <a:off x="8601570" y="288509"/>
              <a:ext cx="235365" cy="221988"/>
            </a:xfrm>
            <a:custGeom>
              <a:avLst/>
              <a:gdLst/>
              <a:ahLst/>
              <a:cxnLst/>
              <a:rect l="l" t="t" r="r" b="b"/>
              <a:pathLst>
                <a:path w="7601" h="7169" extrusionOk="0">
                  <a:moveTo>
                    <a:pt x="5219" y="1"/>
                  </a:moveTo>
                  <a:cubicBezTo>
                    <a:pt x="4664" y="1"/>
                    <a:pt x="4108" y="213"/>
                    <a:pt x="3685" y="637"/>
                  </a:cubicBezTo>
                  <a:lnTo>
                    <a:pt x="848" y="3464"/>
                  </a:lnTo>
                  <a:cubicBezTo>
                    <a:pt x="0" y="4312"/>
                    <a:pt x="0" y="5686"/>
                    <a:pt x="848" y="6533"/>
                  </a:cubicBezTo>
                  <a:cubicBezTo>
                    <a:pt x="1271" y="6957"/>
                    <a:pt x="1827" y="7169"/>
                    <a:pt x="2382" y="7169"/>
                  </a:cubicBezTo>
                  <a:cubicBezTo>
                    <a:pt x="2937" y="7169"/>
                    <a:pt x="3493" y="6957"/>
                    <a:pt x="3917" y="6533"/>
                  </a:cubicBezTo>
                  <a:lnTo>
                    <a:pt x="6753" y="3705"/>
                  </a:lnTo>
                  <a:cubicBezTo>
                    <a:pt x="7601" y="2858"/>
                    <a:pt x="7601" y="1484"/>
                    <a:pt x="6753" y="637"/>
                  </a:cubicBezTo>
                  <a:cubicBezTo>
                    <a:pt x="6330" y="213"/>
                    <a:pt x="5774" y="1"/>
                    <a:pt x="5219" y="1"/>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 name="Google Shape;29;p2"/>
            <p:cNvSpPr/>
            <p:nvPr/>
          </p:nvSpPr>
          <p:spPr>
            <a:xfrm>
              <a:off x="8897876" y="69446"/>
              <a:ext cx="169936" cy="154794"/>
            </a:xfrm>
            <a:custGeom>
              <a:avLst/>
              <a:gdLst/>
              <a:ahLst/>
              <a:cxnLst/>
              <a:rect l="l" t="t" r="r" b="b"/>
              <a:pathLst>
                <a:path w="5488" h="4999" extrusionOk="0">
                  <a:moveTo>
                    <a:pt x="2744" y="1"/>
                  </a:moveTo>
                  <a:cubicBezTo>
                    <a:pt x="2104" y="1"/>
                    <a:pt x="1464" y="246"/>
                    <a:pt x="973" y="737"/>
                  </a:cubicBezTo>
                  <a:cubicBezTo>
                    <a:pt x="1" y="1709"/>
                    <a:pt x="1" y="3288"/>
                    <a:pt x="973" y="4269"/>
                  </a:cubicBezTo>
                  <a:cubicBezTo>
                    <a:pt x="1464" y="4756"/>
                    <a:pt x="2104" y="4999"/>
                    <a:pt x="2744" y="4999"/>
                  </a:cubicBezTo>
                  <a:cubicBezTo>
                    <a:pt x="3384" y="4999"/>
                    <a:pt x="4024" y="4756"/>
                    <a:pt x="4515" y="4269"/>
                  </a:cubicBezTo>
                  <a:cubicBezTo>
                    <a:pt x="5487" y="3288"/>
                    <a:pt x="5487" y="1709"/>
                    <a:pt x="4515" y="737"/>
                  </a:cubicBezTo>
                  <a:cubicBezTo>
                    <a:pt x="4024" y="246"/>
                    <a:pt x="3384" y="1"/>
                    <a:pt x="2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0" name="Google Shape;30;p2"/>
            <p:cNvSpPr/>
            <p:nvPr/>
          </p:nvSpPr>
          <p:spPr>
            <a:xfrm>
              <a:off x="8340077" y="-1650528"/>
              <a:ext cx="2433168" cy="2432022"/>
            </a:xfrm>
            <a:custGeom>
              <a:avLst/>
              <a:gdLst/>
              <a:ahLst/>
              <a:cxnLst/>
              <a:rect l="l" t="t" r="r" b="b"/>
              <a:pathLst>
                <a:path w="78578" h="78541" extrusionOk="0">
                  <a:moveTo>
                    <a:pt x="78390" y="0"/>
                  </a:moveTo>
                  <a:cubicBezTo>
                    <a:pt x="78345" y="0"/>
                    <a:pt x="78300" y="18"/>
                    <a:pt x="78265" y="54"/>
                  </a:cubicBezTo>
                  <a:lnTo>
                    <a:pt x="72" y="78246"/>
                  </a:lnTo>
                  <a:cubicBezTo>
                    <a:pt x="0" y="78317"/>
                    <a:pt x="0" y="78424"/>
                    <a:pt x="72" y="78496"/>
                  </a:cubicBezTo>
                  <a:cubicBezTo>
                    <a:pt x="108" y="78523"/>
                    <a:pt x="152" y="78540"/>
                    <a:pt x="197" y="78540"/>
                  </a:cubicBezTo>
                  <a:cubicBezTo>
                    <a:pt x="241" y="78540"/>
                    <a:pt x="286" y="78523"/>
                    <a:pt x="313" y="78496"/>
                  </a:cubicBezTo>
                  <a:lnTo>
                    <a:pt x="78515" y="294"/>
                  </a:lnTo>
                  <a:cubicBezTo>
                    <a:pt x="78577" y="232"/>
                    <a:pt x="78577" y="125"/>
                    <a:pt x="78515"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595"/>
        <p:cNvGrpSpPr/>
        <p:nvPr/>
      </p:nvGrpSpPr>
      <p:grpSpPr>
        <a:xfrm>
          <a:off x="0" y="0"/>
          <a:ext cx="0" cy="0"/>
          <a:chOff x="0" y="0"/>
          <a:chExt cx="0" cy="0"/>
        </a:xfrm>
      </p:grpSpPr>
      <p:sp>
        <p:nvSpPr>
          <p:cNvPr id="596" name="Google Shape;596;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97" name="Google Shape;597;p27"/>
          <p:cNvSpPr txBox="1">
            <a:spLocks noGrp="1"/>
          </p:cNvSpPr>
          <p:nvPr>
            <p:ph type="subTitle" idx="1"/>
          </p:nvPr>
        </p:nvSpPr>
        <p:spPr>
          <a:xfrm>
            <a:off x="1748351" y="1644275"/>
            <a:ext cx="6489600" cy="55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8" name="Google Shape;598;p27"/>
          <p:cNvSpPr txBox="1">
            <a:spLocks noGrp="1"/>
          </p:cNvSpPr>
          <p:nvPr>
            <p:ph type="subTitle" idx="2"/>
          </p:nvPr>
        </p:nvSpPr>
        <p:spPr>
          <a:xfrm>
            <a:off x="1748489" y="2797250"/>
            <a:ext cx="6489600" cy="55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9" name="Google Shape;599;p27"/>
          <p:cNvSpPr txBox="1">
            <a:spLocks noGrp="1"/>
          </p:cNvSpPr>
          <p:nvPr>
            <p:ph type="subTitle" idx="3"/>
          </p:nvPr>
        </p:nvSpPr>
        <p:spPr>
          <a:xfrm>
            <a:off x="1748488" y="3950225"/>
            <a:ext cx="6489600" cy="55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0" name="Google Shape;600;p27"/>
          <p:cNvSpPr txBox="1">
            <a:spLocks noGrp="1"/>
          </p:cNvSpPr>
          <p:nvPr>
            <p:ph type="subTitle" idx="4"/>
          </p:nvPr>
        </p:nvSpPr>
        <p:spPr>
          <a:xfrm>
            <a:off x="1748351" y="1295075"/>
            <a:ext cx="6489600" cy="42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1" name="Google Shape;601;p27"/>
          <p:cNvSpPr txBox="1">
            <a:spLocks noGrp="1"/>
          </p:cNvSpPr>
          <p:nvPr>
            <p:ph type="subTitle" idx="5"/>
          </p:nvPr>
        </p:nvSpPr>
        <p:spPr>
          <a:xfrm>
            <a:off x="1748499" y="2448050"/>
            <a:ext cx="6489600" cy="42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2" name="Google Shape;602;p27"/>
          <p:cNvSpPr txBox="1">
            <a:spLocks noGrp="1"/>
          </p:cNvSpPr>
          <p:nvPr>
            <p:ph type="subTitle" idx="6"/>
          </p:nvPr>
        </p:nvSpPr>
        <p:spPr>
          <a:xfrm>
            <a:off x="1748489" y="3601025"/>
            <a:ext cx="6489600" cy="42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603" name="Google Shape;603;p27"/>
          <p:cNvGrpSpPr/>
          <p:nvPr/>
        </p:nvGrpSpPr>
        <p:grpSpPr>
          <a:xfrm>
            <a:off x="6554899" y="3993119"/>
            <a:ext cx="3462436" cy="3300043"/>
            <a:chOff x="6554899" y="3993111"/>
            <a:chExt cx="3462436" cy="3300043"/>
          </a:xfrm>
        </p:grpSpPr>
        <p:sp>
          <p:nvSpPr>
            <p:cNvPr id="604" name="Google Shape;604;p27"/>
            <p:cNvSpPr/>
            <p:nvPr/>
          </p:nvSpPr>
          <p:spPr>
            <a:xfrm>
              <a:off x="8387214" y="3993111"/>
              <a:ext cx="1630121" cy="918174"/>
            </a:xfrm>
            <a:custGeom>
              <a:avLst/>
              <a:gdLst/>
              <a:ahLst/>
              <a:cxnLst/>
              <a:rect l="l" t="t" r="r" b="b"/>
              <a:pathLst>
                <a:path w="52644" h="29652" extrusionOk="0">
                  <a:moveTo>
                    <a:pt x="50062" y="1"/>
                  </a:moveTo>
                  <a:cubicBezTo>
                    <a:pt x="49461" y="1"/>
                    <a:pt x="48861" y="230"/>
                    <a:pt x="48406" y="690"/>
                  </a:cubicBezTo>
                  <a:lnTo>
                    <a:pt x="38558" y="10530"/>
                  </a:lnTo>
                  <a:cubicBezTo>
                    <a:pt x="37862" y="11225"/>
                    <a:pt x="36950" y="11573"/>
                    <a:pt x="36037" y="11573"/>
                  </a:cubicBezTo>
                  <a:cubicBezTo>
                    <a:pt x="35125" y="11573"/>
                    <a:pt x="34213" y="11225"/>
                    <a:pt x="33517" y="10530"/>
                  </a:cubicBezTo>
                  <a:cubicBezTo>
                    <a:pt x="32821" y="9834"/>
                    <a:pt x="31909" y="9486"/>
                    <a:pt x="30997" y="9486"/>
                  </a:cubicBezTo>
                  <a:cubicBezTo>
                    <a:pt x="30085" y="9486"/>
                    <a:pt x="29173" y="9834"/>
                    <a:pt x="28477" y="10530"/>
                  </a:cubicBezTo>
                  <a:lnTo>
                    <a:pt x="19306" y="19691"/>
                  </a:lnTo>
                  <a:cubicBezTo>
                    <a:pt x="18423" y="20575"/>
                    <a:pt x="17265" y="21016"/>
                    <a:pt x="16108" y="21016"/>
                  </a:cubicBezTo>
                  <a:cubicBezTo>
                    <a:pt x="14950" y="21016"/>
                    <a:pt x="13793" y="20575"/>
                    <a:pt x="12910" y="19691"/>
                  </a:cubicBezTo>
                  <a:cubicBezTo>
                    <a:pt x="12026" y="18808"/>
                    <a:pt x="10869" y="18367"/>
                    <a:pt x="9711" y="18367"/>
                  </a:cubicBezTo>
                  <a:cubicBezTo>
                    <a:pt x="8554" y="18367"/>
                    <a:pt x="7396" y="18808"/>
                    <a:pt x="6513" y="19691"/>
                  </a:cubicBezTo>
                  <a:lnTo>
                    <a:pt x="1018" y="25196"/>
                  </a:lnTo>
                  <a:cubicBezTo>
                    <a:pt x="1" y="26213"/>
                    <a:pt x="1" y="27863"/>
                    <a:pt x="1018" y="28889"/>
                  </a:cubicBezTo>
                  <a:cubicBezTo>
                    <a:pt x="1526" y="29397"/>
                    <a:pt x="2193" y="29652"/>
                    <a:pt x="2861" y="29652"/>
                  </a:cubicBezTo>
                  <a:cubicBezTo>
                    <a:pt x="3529" y="29652"/>
                    <a:pt x="4198" y="29397"/>
                    <a:pt x="4711" y="28889"/>
                  </a:cubicBezTo>
                  <a:lnTo>
                    <a:pt x="7379" y="26213"/>
                  </a:lnTo>
                  <a:cubicBezTo>
                    <a:pt x="8159" y="25432"/>
                    <a:pt x="9183" y="25042"/>
                    <a:pt x="10207" y="25042"/>
                  </a:cubicBezTo>
                  <a:cubicBezTo>
                    <a:pt x="11230" y="25042"/>
                    <a:pt x="12254" y="25432"/>
                    <a:pt x="13035" y="26213"/>
                  </a:cubicBezTo>
                  <a:cubicBezTo>
                    <a:pt x="13815" y="26993"/>
                    <a:pt x="14839" y="27384"/>
                    <a:pt x="15864" y="27384"/>
                  </a:cubicBezTo>
                  <a:cubicBezTo>
                    <a:pt x="16888" y="27384"/>
                    <a:pt x="17914" y="26993"/>
                    <a:pt x="18699" y="26213"/>
                  </a:cubicBezTo>
                  <a:lnTo>
                    <a:pt x="23124" y="21788"/>
                  </a:lnTo>
                  <a:cubicBezTo>
                    <a:pt x="23869" y="21038"/>
                    <a:pt x="24848" y="20664"/>
                    <a:pt x="25828" y="20664"/>
                  </a:cubicBezTo>
                  <a:cubicBezTo>
                    <a:pt x="26809" y="20664"/>
                    <a:pt x="27790" y="21038"/>
                    <a:pt x="28539" y="21788"/>
                  </a:cubicBezTo>
                  <a:cubicBezTo>
                    <a:pt x="29284" y="22533"/>
                    <a:pt x="30263" y="22905"/>
                    <a:pt x="31242" y="22905"/>
                  </a:cubicBezTo>
                  <a:cubicBezTo>
                    <a:pt x="32221" y="22905"/>
                    <a:pt x="33201" y="22533"/>
                    <a:pt x="33945" y="21788"/>
                  </a:cubicBezTo>
                  <a:lnTo>
                    <a:pt x="51725" y="4008"/>
                  </a:lnTo>
                  <a:cubicBezTo>
                    <a:pt x="52644" y="3098"/>
                    <a:pt x="52644" y="1609"/>
                    <a:pt x="51725" y="690"/>
                  </a:cubicBezTo>
                  <a:cubicBezTo>
                    <a:pt x="51266" y="230"/>
                    <a:pt x="50664" y="1"/>
                    <a:pt x="50062"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5" name="Google Shape;605;p27"/>
            <p:cNvSpPr/>
            <p:nvPr/>
          </p:nvSpPr>
          <p:spPr>
            <a:xfrm>
              <a:off x="7594686" y="4487504"/>
              <a:ext cx="2039231" cy="1906298"/>
            </a:xfrm>
            <a:custGeom>
              <a:avLst/>
              <a:gdLst/>
              <a:ahLst/>
              <a:cxnLst/>
              <a:rect l="l" t="t" r="r" b="b"/>
              <a:pathLst>
                <a:path w="65856" h="61563" extrusionOk="0">
                  <a:moveTo>
                    <a:pt x="63087" y="1"/>
                  </a:moveTo>
                  <a:cubicBezTo>
                    <a:pt x="62441" y="1"/>
                    <a:pt x="61796" y="246"/>
                    <a:pt x="61306" y="737"/>
                  </a:cubicBezTo>
                  <a:lnTo>
                    <a:pt x="48388" y="13654"/>
                  </a:lnTo>
                  <a:cubicBezTo>
                    <a:pt x="48031" y="14011"/>
                    <a:pt x="47565" y="14190"/>
                    <a:pt x="47099" y="14190"/>
                  </a:cubicBezTo>
                  <a:cubicBezTo>
                    <a:pt x="46633" y="14190"/>
                    <a:pt x="46167" y="14011"/>
                    <a:pt x="45810" y="13654"/>
                  </a:cubicBezTo>
                  <a:cubicBezTo>
                    <a:pt x="45453" y="13298"/>
                    <a:pt x="44985" y="13119"/>
                    <a:pt x="44516" y="13119"/>
                  </a:cubicBezTo>
                  <a:cubicBezTo>
                    <a:pt x="44048" y="13119"/>
                    <a:pt x="43580" y="13298"/>
                    <a:pt x="43223" y="13654"/>
                  </a:cubicBezTo>
                  <a:lnTo>
                    <a:pt x="36826" y="20051"/>
                  </a:lnTo>
                  <a:cubicBezTo>
                    <a:pt x="36505" y="20372"/>
                    <a:pt x="36082" y="20533"/>
                    <a:pt x="35658" y="20533"/>
                  </a:cubicBezTo>
                  <a:cubicBezTo>
                    <a:pt x="35234" y="20533"/>
                    <a:pt x="34810" y="20372"/>
                    <a:pt x="34489" y="20051"/>
                  </a:cubicBezTo>
                  <a:cubicBezTo>
                    <a:pt x="34168" y="19725"/>
                    <a:pt x="33744" y="19562"/>
                    <a:pt x="33321" y="19562"/>
                  </a:cubicBezTo>
                  <a:cubicBezTo>
                    <a:pt x="32897" y="19562"/>
                    <a:pt x="32473" y="19725"/>
                    <a:pt x="32152" y="20051"/>
                  </a:cubicBezTo>
                  <a:lnTo>
                    <a:pt x="18744" y="33459"/>
                  </a:lnTo>
                  <a:cubicBezTo>
                    <a:pt x="17896" y="34307"/>
                    <a:pt x="17896" y="35680"/>
                    <a:pt x="18744" y="36528"/>
                  </a:cubicBezTo>
                  <a:cubicBezTo>
                    <a:pt x="19591" y="37384"/>
                    <a:pt x="19591" y="38758"/>
                    <a:pt x="18744" y="39606"/>
                  </a:cubicBezTo>
                  <a:lnTo>
                    <a:pt x="946" y="57403"/>
                  </a:lnTo>
                  <a:cubicBezTo>
                    <a:pt x="0" y="58358"/>
                    <a:pt x="0" y="59892"/>
                    <a:pt x="946" y="60847"/>
                  </a:cubicBezTo>
                  <a:cubicBezTo>
                    <a:pt x="1423" y="61324"/>
                    <a:pt x="2048" y="61562"/>
                    <a:pt x="2671" y="61562"/>
                  </a:cubicBezTo>
                  <a:cubicBezTo>
                    <a:pt x="3295" y="61562"/>
                    <a:pt x="3917" y="61324"/>
                    <a:pt x="4390" y="60847"/>
                  </a:cubicBezTo>
                  <a:lnTo>
                    <a:pt x="12222" y="53023"/>
                  </a:lnTo>
                  <a:cubicBezTo>
                    <a:pt x="12628" y="52617"/>
                    <a:pt x="13161" y="52414"/>
                    <a:pt x="13694" y="52414"/>
                  </a:cubicBezTo>
                  <a:cubicBezTo>
                    <a:pt x="14227" y="52414"/>
                    <a:pt x="14760" y="52617"/>
                    <a:pt x="15166" y="53023"/>
                  </a:cubicBezTo>
                  <a:cubicBezTo>
                    <a:pt x="15577" y="53429"/>
                    <a:pt x="16112" y="53632"/>
                    <a:pt x="16646" y="53632"/>
                  </a:cubicBezTo>
                  <a:cubicBezTo>
                    <a:pt x="17180" y="53632"/>
                    <a:pt x="17713" y="53429"/>
                    <a:pt x="18119" y="53023"/>
                  </a:cubicBezTo>
                  <a:lnTo>
                    <a:pt x="30528" y="40614"/>
                  </a:lnTo>
                  <a:cubicBezTo>
                    <a:pt x="31121" y="40020"/>
                    <a:pt x="31900" y="39724"/>
                    <a:pt x="32679" y="39724"/>
                  </a:cubicBezTo>
                  <a:cubicBezTo>
                    <a:pt x="33459" y="39724"/>
                    <a:pt x="34239" y="40020"/>
                    <a:pt x="34837" y="40614"/>
                  </a:cubicBezTo>
                  <a:cubicBezTo>
                    <a:pt x="35430" y="41211"/>
                    <a:pt x="36209" y="41510"/>
                    <a:pt x="36987" y="41510"/>
                  </a:cubicBezTo>
                  <a:cubicBezTo>
                    <a:pt x="37765" y="41510"/>
                    <a:pt x="38544" y="41211"/>
                    <a:pt x="39137" y="40614"/>
                  </a:cubicBezTo>
                  <a:lnTo>
                    <a:pt x="43901" y="35859"/>
                  </a:lnTo>
                  <a:cubicBezTo>
                    <a:pt x="44307" y="35448"/>
                    <a:pt x="44840" y="35243"/>
                    <a:pt x="45374" y="35243"/>
                  </a:cubicBezTo>
                  <a:cubicBezTo>
                    <a:pt x="45908" y="35243"/>
                    <a:pt x="46443" y="35448"/>
                    <a:pt x="46854" y="35859"/>
                  </a:cubicBezTo>
                  <a:cubicBezTo>
                    <a:pt x="47260" y="36265"/>
                    <a:pt x="47793" y="36468"/>
                    <a:pt x="48327" y="36468"/>
                  </a:cubicBezTo>
                  <a:cubicBezTo>
                    <a:pt x="48861" y="36468"/>
                    <a:pt x="49396" y="36265"/>
                    <a:pt x="49807" y="35859"/>
                  </a:cubicBezTo>
                  <a:lnTo>
                    <a:pt x="55373" y="30292"/>
                  </a:lnTo>
                  <a:cubicBezTo>
                    <a:pt x="56783" y="28883"/>
                    <a:pt x="56783" y="26590"/>
                    <a:pt x="55373" y="25180"/>
                  </a:cubicBezTo>
                  <a:cubicBezTo>
                    <a:pt x="53964" y="23771"/>
                    <a:pt x="53964" y="21487"/>
                    <a:pt x="55373" y="20078"/>
                  </a:cubicBezTo>
                  <a:lnTo>
                    <a:pt x="56908" y="18543"/>
                  </a:lnTo>
                  <a:cubicBezTo>
                    <a:pt x="57773" y="17678"/>
                    <a:pt x="57773" y="16268"/>
                    <a:pt x="56908" y="15403"/>
                  </a:cubicBezTo>
                  <a:cubicBezTo>
                    <a:pt x="56042" y="14538"/>
                    <a:pt x="56042" y="13137"/>
                    <a:pt x="56908" y="12272"/>
                  </a:cubicBezTo>
                  <a:lnTo>
                    <a:pt x="64874" y="4305"/>
                  </a:lnTo>
                  <a:cubicBezTo>
                    <a:pt x="65856" y="3315"/>
                    <a:pt x="65856" y="1718"/>
                    <a:pt x="64874" y="737"/>
                  </a:cubicBezTo>
                  <a:cubicBezTo>
                    <a:pt x="64379" y="246"/>
                    <a:pt x="63732" y="1"/>
                    <a:pt x="63087"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6" name="Google Shape;606;p27"/>
            <p:cNvSpPr/>
            <p:nvPr/>
          </p:nvSpPr>
          <p:spPr>
            <a:xfrm>
              <a:off x="7572577" y="4299389"/>
              <a:ext cx="1283437" cy="1271578"/>
            </a:xfrm>
            <a:custGeom>
              <a:avLst/>
              <a:gdLst/>
              <a:ahLst/>
              <a:cxnLst/>
              <a:rect l="l" t="t" r="r" b="b"/>
              <a:pathLst>
                <a:path w="41448" h="41065" extrusionOk="0">
                  <a:moveTo>
                    <a:pt x="39295" y="1"/>
                  </a:moveTo>
                  <a:cubicBezTo>
                    <a:pt x="38794" y="1"/>
                    <a:pt x="38294" y="193"/>
                    <a:pt x="37915" y="576"/>
                  </a:cubicBezTo>
                  <a:lnTo>
                    <a:pt x="768" y="37723"/>
                  </a:lnTo>
                  <a:cubicBezTo>
                    <a:pt x="1" y="38490"/>
                    <a:pt x="1" y="39730"/>
                    <a:pt x="768" y="40489"/>
                  </a:cubicBezTo>
                  <a:cubicBezTo>
                    <a:pt x="1147" y="40872"/>
                    <a:pt x="1647" y="41064"/>
                    <a:pt x="2147" y="41064"/>
                  </a:cubicBezTo>
                  <a:cubicBezTo>
                    <a:pt x="2648" y="41064"/>
                    <a:pt x="3150" y="40872"/>
                    <a:pt x="3533" y="40489"/>
                  </a:cubicBezTo>
                  <a:lnTo>
                    <a:pt x="40681" y="3342"/>
                  </a:lnTo>
                  <a:cubicBezTo>
                    <a:pt x="41448" y="2574"/>
                    <a:pt x="41448" y="1334"/>
                    <a:pt x="40681" y="576"/>
                  </a:cubicBezTo>
                  <a:cubicBezTo>
                    <a:pt x="40297" y="193"/>
                    <a:pt x="39795" y="1"/>
                    <a:pt x="39295"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7" name="Google Shape;607;p27"/>
            <p:cNvSpPr/>
            <p:nvPr/>
          </p:nvSpPr>
          <p:spPr>
            <a:xfrm>
              <a:off x="7378950" y="4379930"/>
              <a:ext cx="1670717" cy="1660219"/>
            </a:xfrm>
            <a:custGeom>
              <a:avLst/>
              <a:gdLst/>
              <a:ahLst/>
              <a:cxnLst/>
              <a:rect l="l" t="t" r="r" b="b"/>
              <a:pathLst>
                <a:path w="53955" h="53616" extrusionOk="0">
                  <a:moveTo>
                    <a:pt x="52042" y="0"/>
                  </a:moveTo>
                  <a:cubicBezTo>
                    <a:pt x="51597" y="0"/>
                    <a:pt x="51153" y="170"/>
                    <a:pt x="50814" y="509"/>
                  </a:cubicBezTo>
                  <a:lnTo>
                    <a:pt x="678" y="50645"/>
                  </a:lnTo>
                  <a:cubicBezTo>
                    <a:pt x="0" y="51323"/>
                    <a:pt x="0" y="52429"/>
                    <a:pt x="678" y="53107"/>
                  </a:cubicBezTo>
                  <a:cubicBezTo>
                    <a:pt x="1017" y="53446"/>
                    <a:pt x="1463" y="53615"/>
                    <a:pt x="1909" y="53615"/>
                  </a:cubicBezTo>
                  <a:cubicBezTo>
                    <a:pt x="2355" y="53615"/>
                    <a:pt x="2801" y="53446"/>
                    <a:pt x="3140" y="53107"/>
                  </a:cubicBezTo>
                  <a:lnTo>
                    <a:pt x="53277" y="2971"/>
                  </a:lnTo>
                  <a:cubicBezTo>
                    <a:pt x="53955" y="2293"/>
                    <a:pt x="53955" y="1196"/>
                    <a:pt x="53277" y="509"/>
                  </a:cubicBezTo>
                  <a:cubicBezTo>
                    <a:pt x="52933" y="170"/>
                    <a:pt x="52487" y="0"/>
                    <a:pt x="52042"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8" name="Google Shape;608;p27"/>
            <p:cNvSpPr/>
            <p:nvPr/>
          </p:nvSpPr>
          <p:spPr>
            <a:xfrm>
              <a:off x="8734460" y="4936532"/>
              <a:ext cx="68557" cy="62209"/>
            </a:xfrm>
            <a:custGeom>
              <a:avLst/>
              <a:gdLst/>
              <a:ahLst/>
              <a:cxnLst/>
              <a:rect l="l" t="t" r="r" b="b"/>
              <a:pathLst>
                <a:path w="2214" h="2009" extrusionOk="0">
                  <a:moveTo>
                    <a:pt x="1111" y="1"/>
                  </a:moveTo>
                  <a:cubicBezTo>
                    <a:pt x="855" y="1"/>
                    <a:pt x="598" y="99"/>
                    <a:pt x="402" y="295"/>
                  </a:cubicBezTo>
                  <a:cubicBezTo>
                    <a:pt x="1" y="688"/>
                    <a:pt x="1" y="1321"/>
                    <a:pt x="402" y="1714"/>
                  </a:cubicBezTo>
                  <a:cubicBezTo>
                    <a:pt x="598" y="1910"/>
                    <a:pt x="855" y="2008"/>
                    <a:pt x="1111" y="2008"/>
                  </a:cubicBezTo>
                  <a:cubicBezTo>
                    <a:pt x="1368" y="2008"/>
                    <a:pt x="1624" y="1910"/>
                    <a:pt x="1821" y="1714"/>
                  </a:cubicBezTo>
                  <a:cubicBezTo>
                    <a:pt x="2213" y="1321"/>
                    <a:pt x="2213" y="688"/>
                    <a:pt x="1821" y="295"/>
                  </a:cubicBezTo>
                  <a:cubicBezTo>
                    <a:pt x="1624" y="99"/>
                    <a:pt x="1368" y="1"/>
                    <a:pt x="1111"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09" name="Google Shape;609;p27"/>
            <p:cNvSpPr/>
            <p:nvPr/>
          </p:nvSpPr>
          <p:spPr>
            <a:xfrm>
              <a:off x="9049378" y="4268331"/>
              <a:ext cx="68278" cy="62178"/>
            </a:xfrm>
            <a:custGeom>
              <a:avLst/>
              <a:gdLst/>
              <a:ahLst/>
              <a:cxnLst/>
              <a:rect l="l" t="t" r="r" b="b"/>
              <a:pathLst>
                <a:path w="2205" h="2008" extrusionOk="0">
                  <a:moveTo>
                    <a:pt x="1102" y="0"/>
                  </a:moveTo>
                  <a:cubicBezTo>
                    <a:pt x="846" y="0"/>
                    <a:pt x="589" y="98"/>
                    <a:pt x="393" y="294"/>
                  </a:cubicBezTo>
                  <a:cubicBezTo>
                    <a:pt x="1" y="687"/>
                    <a:pt x="1" y="1320"/>
                    <a:pt x="393" y="1713"/>
                  </a:cubicBezTo>
                  <a:cubicBezTo>
                    <a:pt x="589" y="1909"/>
                    <a:pt x="846" y="2007"/>
                    <a:pt x="1102" y="2007"/>
                  </a:cubicBezTo>
                  <a:cubicBezTo>
                    <a:pt x="1359" y="2007"/>
                    <a:pt x="1615" y="1909"/>
                    <a:pt x="1812" y="1713"/>
                  </a:cubicBezTo>
                  <a:cubicBezTo>
                    <a:pt x="2204" y="1320"/>
                    <a:pt x="2204" y="687"/>
                    <a:pt x="1812" y="294"/>
                  </a:cubicBezTo>
                  <a:cubicBezTo>
                    <a:pt x="1615" y="98"/>
                    <a:pt x="1359" y="0"/>
                    <a:pt x="1102"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0" name="Google Shape;610;p27"/>
            <p:cNvSpPr/>
            <p:nvPr/>
          </p:nvSpPr>
          <p:spPr>
            <a:xfrm>
              <a:off x="6656280" y="4861070"/>
              <a:ext cx="2433168" cy="2432084"/>
            </a:xfrm>
            <a:custGeom>
              <a:avLst/>
              <a:gdLst/>
              <a:ahLst/>
              <a:cxnLst/>
              <a:rect l="l" t="t" r="r" b="b"/>
              <a:pathLst>
                <a:path w="78578" h="78543" extrusionOk="0">
                  <a:moveTo>
                    <a:pt x="78385" y="0"/>
                  </a:moveTo>
                  <a:cubicBezTo>
                    <a:pt x="78341" y="0"/>
                    <a:pt x="78296" y="16"/>
                    <a:pt x="78265" y="47"/>
                  </a:cubicBezTo>
                  <a:lnTo>
                    <a:pt x="72" y="78240"/>
                  </a:lnTo>
                  <a:cubicBezTo>
                    <a:pt x="1" y="78311"/>
                    <a:pt x="1" y="78418"/>
                    <a:pt x="72" y="78489"/>
                  </a:cubicBezTo>
                  <a:cubicBezTo>
                    <a:pt x="99" y="78525"/>
                    <a:pt x="143" y="78543"/>
                    <a:pt x="188" y="78543"/>
                  </a:cubicBezTo>
                  <a:cubicBezTo>
                    <a:pt x="233" y="78543"/>
                    <a:pt x="277" y="78525"/>
                    <a:pt x="313" y="78489"/>
                  </a:cubicBezTo>
                  <a:lnTo>
                    <a:pt x="78506" y="297"/>
                  </a:lnTo>
                  <a:cubicBezTo>
                    <a:pt x="78577" y="226"/>
                    <a:pt x="78577" y="119"/>
                    <a:pt x="78506" y="47"/>
                  </a:cubicBezTo>
                  <a:cubicBezTo>
                    <a:pt x="78475" y="16"/>
                    <a:pt x="78430" y="0"/>
                    <a:pt x="78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1" name="Google Shape;611;p27"/>
            <p:cNvSpPr/>
            <p:nvPr/>
          </p:nvSpPr>
          <p:spPr>
            <a:xfrm>
              <a:off x="6554899" y="4160225"/>
              <a:ext cx="2433168" cy="2432022"/>
            </a:xfrm>
            <a:custGeom>
              <a:avLst/>
              <a:gdLst/>
              <a:ahLst/>
              <a:cxnLst/>
              <a:rect l="l" t="t" r="r" b="b"/>
              <a:pathLst>
                <a:path w="78578" h="78541" extrusionOk="0">
                  <a:moveTo>
                    <a:pt x="78381" y="0"/>
                  </a:moveTo>
                  <a:cubicBezTo>
                    <a:pt x="78336" y="0"/>
                    <a:pt x="78292" y="18"/>
                    <a:pt x="78256" y="54"/>
                  </a:cubicBezTo>
                  <a:lnTo>
                    <a:pt x="63" y="78246"/>
                  </a:lnTo>
                  <a:cubicBezTo>
                    <a:pt x="1" y="78317"/>
                    <a:pt x="1" y="78424"/>
                    <a:pt x="63" y="78496"/>
                  </a:cubicBezTo>
                  <a:cubicBezTo>
                    <a:pt x="99" y="78523"/>
                    <a:pt x="143" y="78540"/>
                    <a:pt x="188" y="78540"/>
                  </a:cubicBezTo>
                  <a:cubicBezTo>
                    <a:pt x="233" y="78540"/>
                    <a:pt x="277" y="78523"/>
                    <a:pt x="313" y="78496"/>
                  </a:cubicBezTo>
                  <a:lnTo>
                    <a:pt x="78506" y="294"/>
                  </a:lnTo>
                  <a:cubicBezTo>
                    <a:pt x="78577" y="232"/>
                    <a:pt x="78577" y="125"/>
                    <a:pt x="78506" y="54"/>
                  </a:cubicBezTo>
                  <a:cubicBezTo>
                    <a:pt x="78470" y="18"/>
                    <a:pt x="78426" y="0"/>
                    <a:pt x="78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12" name="Google Shape;612;p27"/>
          <p:cNvGrpSpPr/>
          <p:nvPr/>
        </p:nvGrpSpPr>
        <p:grpSpPr>
          <a:xfrm>
            <a:off x="-2009785" y="4609033"/>
            <a:ext cx="2695601" cy="2936166"/>
            <a:chOff x="-2009786" y="4609033"/>
            <a:chExt cx="2695601" cy="2936166"/>
          </a:xfrm>
        </p:grpSpPr>
        <p:sp>
          <p:nvSpPr>
            <p:cNvPr id="613" name="Google Shape;613;p27"/>
            <p:cNvSpPr/>
            <p:nvPr/>
          </p:nvSpPr>
          <p:spPr>
            <a:xfrm>
              <a:off x="-2009786" y="4861493"/>
              <a:ext cx="2384800" cy="2683706"/>
            </a:xfrm>
            <a:custGeom>
              <a:avLst/>
              <a:gdLst/>
              <a:ahLst/>
              <a:cxnLst/>
              <a:rect l="l" t="t" r="r" b="b"/>
              <a:pathLst>
                <a:path w="77016" h="86669" extrusionOk="0">
                  <a:moveTo>
                    <a:pt x="15576" y="57747"/>
                  </a:moveTo>
                  <a:lnTo>
                    <a:pt x="15576" y="57747"/>
                  </a:lnTo>
                  <a:cubicBezTo>
                    <a:pt x="16558" y="58737"/>
                    <a:pt x="16558" y="60334"/>
                    <a:pt x="15576" y="61315"/>
                  </a:cubicBezTo>
                  <a:lnTo>
                    <a:pt x="8350" y="68541"/>
                  </a:lnTo>
                  <a:cubicBezTo>
                    <a:pt x="7485" y="69406"/>
                    <a:pt x="7485" y="70816"/>
                    <a:pt x="8350" y="71681"/>
                  </a:cubicBezTo>
                  <a:cubicBezTo>
                    <a:pt x="9216" y="72547"/>
                    <a:pt x="9216" y="73956"/>
                    <a:pt x="8350" y="74821"/>
                  </a:cubicBezTo>
                  <a:lnTo>
                    <a:pt x="964" y="82199"/>
                  </a:lnTo>
                  <a:cubicBezTo>
                    <a:pt x="0" y="83171"/>
                    <a:pt x="0" y="84742"/>
                    <a:pt x="964" y="85705"/>
                  </a:cubicBezTo>
                  <a:cubicBezTo>
                    <a:pt x="1936" y="86668"/>
                    <a:pt x="3506" y="86668"/>
                    <a:pt x="4470" y="85705"/>
                  </a:cubicBezTo>
                  <a:lnTo>
                    <a:pt x="16353" y="73822"/>
                  </a:lnTo>
                  <a:cubicBezTo>
                    <a:pt x="17182" y="72993"/>
                    <a:pt x="18520" y="72993"/>
                    <a:pt x="19341" y="73822"/>
                  </a:cubicBezTo>
                  <a:cubicBezTo>
                    <a:pt x="20171" y="74652"/>
                    <a:pt x="21509" y="74652"/>
                    <a:pt x="22339" y="73822"/>
                  </a:cubicBezTo>
                  <a:lnTo>
                    <a:pt x="43455" y="52706"/>
                  </a:lnTo>
                  <a:cubicBezTo>
                    <a:pt x="44079" y="52082"/>
                    <a:pt x="44079" y="51074"/>
                    <a:pt x="43455" y="50449"/>
                  </a:cubicBezTo>
                  <a:cubicBezTo>
                    <a:pt x="42830" y="49825"/>
                    <a:pt x="42830" y="48817"/>
                    <a:pt x="43455" y="48192"/>
                  </a:cubicBezTo>
                  <a:lnTo>
                    <a:pt x="64285" y="27362"/>
                  </a:lnTo>
                  <a:cubicBezTo>
                    <a:pt x="65133" y="26514"/>
                    <a:pt x="65133" y="25140"/>
                    <a:pt x="64285" y="24293"/>
                  </a:cubicBezTo>
                  <a:lnTo>
                    <a:pt x="64285" y="24293"/>
                  </a:lnTo>
                  <a:cubicBezTo>
                    <a:pt x="63438" y="23436"/>
                    <a:pt x="63438" y="22063"/>
                    <a:pt x="64285" y="21215"/>
                  </a:cubicBezTo>
                  <a:lnTo>
                    <a:pt x="69602" y="15898"/>
                  </a:lnTo>
                  <a:cubicBezTo>
                    <a:pt x="70307" y="15185"/>
                    <a:pt x="70307" y="14034"/>
                    <a:pt x="69602" y="13320"/>
                  </a:cubicBezTo>
                  <a:lnTo>
                    <a:pt x="69602" y="13320"/>
                  </a:lnTo>
                  <a:cubicBezTo>
                    <a:pt x="68889" y="12606"/>
                    <a:pt x="68889" y="11447"/>
                    <a:pt x="69602" y="10733"/>
                  </a:cubicBezTo>
                  <a:lnTo>
                    <a:pt x="76097" y="4238"/>
                  </a:lnTo>
                  <a:cubicBezTo>
                    <a:pt x="77016" y="3320"/>
                    <a:pt x="77016" y="1839"/>
                    <a:pt x="76097" y="920"/>
                  </a:cubicBezTo>
                  <a:lnTo>
                    <a:pt x="76097" y="920"/>
                  </a:lnTo>
                  <a:cubicBezTo>
                    <a:pt x="75178" y="1"/>
                    <a:pt x="73688" y="1"/>
                    <a:pt x="72769" y="920"/>
                  </a:cubicBezTo>
                  <a:lnTo>
                    <a:pt x="44481" y="29217"/>
                  </a:lnTo>
                  <a:cubicBezTo>
                    <a:pt x="43936" y="29761"/>
                    <a:pt x="43053" y="29761"/>
                    <a:pt x="42509" y="29217"/>
                  </a:cubicBezTo>
                  <a:cubicBezTo>
                    <a:pt x="41965" y="28673"/>
                    <a:pt x="41082" y="28673"/>
                    <a:pt x="40538" y="29217"/>
                  </a:cubicBezTo>
                  <a:lnTo>
                    <a:pt x="15576" y="54178"/>
                  </a:lnTo>
                  <a:cubicBezTo>
                    <a:pt x="14586" y="55168"/>
                    <a:pt x="14586" y="56765"/>
                    <a:pt x="15576" y="57747"/>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4" name="Google Shape;614;p27"/>
            <p:cNvSpPr/>
            <p:nvPr/>
          </p:nvSpPr>
          <p:spPr>
            <a:xfrm>
              <a:off x="-294304" y="4725524"/>
              <a:ext cx="880118" cy="866803"/>
            </a:xfrm>
            <a:custGeom>
              <a:avLst/>
              <a:gdLst/>
              <a:ahLst/>
              <a:cxnLst/>
              <a:rect l="l" t="t" r="r" b="b"/>
              <a:pathLst>
                <a:path w="28423" h="27993" extrusionOk="0">
                  <a:moveTo>
                    <a:pt x="25956" y="1"/>
                  </a:moveTo>
                  <a:cubicBezTo>
                    <a:pt x="25380" y="1"/>
                    <a:pt x="24805" y="221"/>
                    <a:pt x="24363" y="663"/>
                  </a:cubicBezTo>
                  <a:lnTo>
                    <a:pt x="874" y="24152"/>
                  </a:lnTo>
                  <a:cubicBezTo>
                    <a:pt x="0" y="25035"/>
                    <a:pt x="0" y="26454"/>
                    <a:pt x="874" y="27337"/>
                  </a:cubicBezTo>
                  <a:cubicBezTo>
                    <a:pt x="1316" y="27774"/>
                    <a:pt x="1891" y="27992"/>
                    <a:pt x="2467" y="27992"/>
                  </a:cubicBezTo>
                  <a:cubicBezTo>
                    <a:pt x="3042" y="27992"/>
                    <a:pt x="3618" y="27774"/>
                    <a:pt x="4059" y="27337"/>
                  </a:cubicBezTo>
                  <a:lnTo>
                    <a:pt x="27548" y="3839"/>
                  </a:lnTo>
                  <a:cubicBezTo>
                    <a:pt x="28422" y="2965"/>
                    <a:pt x="28422" y="1537"/>
                    <a:pt x="27548" y="663"/>
                  </a:cubicBezTo>
                  <a:cubicBezTo>
                    <a:pt x="27107" y="221"/>
                    <a:pt x="26531" y="1"/>
                    <a:pt x="25956"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5" name="Google Shape;615;p27"/>
            <p:cNvSpPr/>
            <p:nvPr/>
          </p:nvSpPr>
          <p:spPr>
            <a:xfrm>
              <a:off x="-1747322" y="4609033"/>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16" name="Google Shape;616;p27"/>
          <p:cNvGrpSpPr/>
          <p:nvPr/>
        </p:nvGrpSpPr>
        <p:grpSpPr>
          <a:xfrm>
            <a:off x="-672056" y="-1264697"/>
            <a:ext cx="3087023" cy="2839930"/>
            <a:chOff x="-672057" y="-1264697"/>
            <a:chExt cx="3087023" cy="2839930"/>
          </a:xfrm>
        </p:grpSpPr>
        <p:sp>
          <p:nvSpPr>
            <p:cNvPr id="617" name="Google Shape;617;p27"/>
            <p:cNvSpPr/>
            <p:nvPr/>
          </p:nvSpPr>
          <p:spPr>
            <a:xfrm>
              <a:off x="-672057" y="-1227452"/>
              <a:ext cx="2204247" cy="2060321"/>
            </a:xfrm>
            <a:custGeom>
              <a:avLst/>
              <a:gdLst/>
              <a:ahLst/>
              <a:cxnLst/>
              <a:rect l="l" t="t" r="r" b="b"/>
              <a:pathLst>
                <a:path w="61904" h="57862" extrusionOk="0">
                  <a:moveTo>
                    <a:pt x="59392" y="0"/>
                  </a:moveTo>
                  <a:cubicBezTo>
                    <a:pt x="58806" y="0"/>
                    <a:pt x="58219" y="223"/>
                    <a:pt x="57773" y="669"/>
                  </a:cubicBezTo>
                  <a:lnTo>
                    <a:pt x="50422" y="8020"/>
                  </a:lnTo>
                  <a:cubicBezTo>
                    <a:pt x="50039" y="8404"/>
                    <a:pt x="49537" y="8596"/>
                    <a:pt x="49035" y="8596"/>
                  </a:cubicBezTo>
                  <a:cubicBezTo>
                    <a:pt x="48533" y="8596"/>
                    <a:pt x="48031" y="8404"/>
                    <a:pt x="47648" y="8020"/>
                  </a:cubicBezTo>
                  <a:cubicBezTo>
                    <a:pt x="47264" y="7637"/>
                    <a:pt x="46760" y="7445"/>
                    <a:pt x="46257" y="7445"/>
                  </a:cubicBezTo>
                  <a:cubicBezTo>
                    <a:pt x="45754" y="7445"/>
                    <a:pt x="45252" y="7637"/>
                    <a:pt x="44873" y="8020"/>
                  </a:cubicBezTo>
                  <a:lnTo>
                    <a:pt x="33213" y="19680"/>
                  </a:lnTo>
                  <a:cubicBezTo>
                    <a:pt x="32651" y="20242"/>
                    <a:pt x="31918" y="20523"/>
                    <a:pt x="31185" y="20523"/>
                  </a:cubicBezTo>
                  <a:cubicBezTo>
                    <a:pt x="30452" y="20523"/>
                    <a:pt x="29721" y="20242"/>
                    <a:pt x="29163" y="19680"/>
                  </a:cubicBezTo>
                  <a:cubicBezTo>
                    <a:pt x="28606" y="19122"/>
                    <a:pt x="27874" y="18844"/>
                    <a:pt x="27142" y="18844"/>
                  </a:cubicBezTo>
                  <a:cubicBezTo>
                    <a:pt x="26409" y="18844"/>
                    <a:pt x="25675" y="19122"/>
                    <a:pt x="25113" y="19680"/>
                  </a:cubicBezTo>
                  <a:lnTo>
                    <a:pt x="20644" y="24158"/>
                  </a:lnTo>
                  <a:cubicBezTo>
                    <a:pt x="20260" y="24542"/>
                    <a:pt x="19756" y="24734"/>
                    <a:pt x="19253" y="24734"/>
                  </a:cubicBezTo>
                  <a:cubicBezTo>
                    <a:pt x="18750" y="24734"/>
                    <a:pt x="18248" y="24542"/>
                    <a:pt x="17869" y="24158"/>
                  </a:cubicBezTo>
                  <a:cubicBezTo>
                    <a:pt x="17486" y="23775"/>
                    <a:pt x="16982" y="23583"/>
                    <a:pt x="16479" y="23583"/>
                  </a:cubicBezTo>
                  <a:cubicBezTo>
                    <a:pt x="15976" y="23583"/>
                    <a:pt x="15474" y="23775"/>
                    <a:pt x="15095" y="24158"/>
                  </a:cubicBezTo>
                  <a:lnTo>
                    <a:pt x="9858" y="29386"/>
                  </a:lnTo>
                  <a:cubicBezTo>
                    <a:pt x="8538" y="30715"/>
                    <a:pt x="8538" y="32865"/>
                    <a:pt x="9858" y="34185"/>
                  </a:cubicBezTo>
                  <a:cubicBezTo>
                    <a:pt x="11187" y="35515"/>
                    <a:pt x="11187" y="37665"/>
                    <a:pt x="9858" y="38985"/>
                  </a:cubicBezTo>
                  <a:lnTo>
                    <a:pt x="8413" y="40430"/>
                  </a:lnTo>
                  <a:cubicBezTo>
                    <a:pt x="7601" y="41242"/>
                    <a:pt x="7601" y="42562"/>
                    <a:pt x="8413" y="43383"/>
                  </a:cubicBezTo>
                  <a:cubicBezTo>
                    <a:pt x="9225" y="44195"/>
                    <a:pt x="9225" y="45515"/>
                    <a:pt x="8413" y="46327"/>
                  </a:cubicBezTo>
                  <a:lnTo>
                    <a:pt x="928" y="53812"/>
                  </a:lnTo>
                  <a:cubicBezTo>
                    <a:pt x="0" y="54739"/>
                    <a:pt x="0" y="56238"/>
                    <a:pt x="928" y="57166"/>
                  </a:cubicBezTo>
                  <a:cubicBezTo>
                    <a:pt x="1392" y="57630"/>
                    <a:pt x="1999" y="57862"/>
                    <a:pt x="2605" y="57862"/>
                  </a:cubicBezTo>
                  <a:cubicBezTo>
                    <a:pt x="3212" y="57862"/>
                    <a:pt x="3819" y="57630"/>
                    <a:pt x="4283" y="57166"/>
                  </a:cubicBezTo>
                  <a:lnTo>
                    <a:pt x="16424" y="45024"/>
                  </a:lnTo>
                  <a:cubicBezTo>
                    <a:pt x="16759" y="44690"/>
                    <a:pt x="17198" y="44523"/>
                    <a:pt x="17637" y="44523"/>
                  </a:cubicBezTo>
                  <a:cubicBezTo>
                    <a:pt x="18077" y="44523"/>
                    <a:pt x="18516" y="44690"/>
                    <a:pt x="18851" y="45024"/>
                  </a:cubicBezTo>
                  <a:cubicBezTo>
                    <a:pt x="19185" y="45363"/>
                    <a:pt x="19624" y="45533"/>
                    <a:pt x="20064" y="45533"/>
                  </a:cubicBezTo>
                  <a:cubicBezTo>
                    <a:pt x="20503" y="45533"/>
                    <a:pt x="20943" y="45363"/>
                    <a:pt x="21277" y="45024"/>
                  </a:cubicBezTo>
                  <a:lnTo>
                    <a:pt x="27290" y="39012"/>
                  </a:lnTo>
                  <a:cubicBezTo>
                    <a:pt x="27593" y="38708"/>
                    <a:pt x="27990" y="38557"/>
                    <a:pt x="28387" y="38557"/>
                  </a:cubicBezTo>
                  <a:cubicBezTo>
                    <a:pt x="28784" y="38557"/>
                    <a:pt x="29181" y="38708"/>
                    <a:pt x="29484" y="39012"/>
                  </a:cubicBezTo>
                  <a:cubicBezTo>
                    <a:pt x="29788" y="39315"/>
                    <a:pt x="30185" y="39467"/>
                    <a:pt x="30582" y="39467"/>
                  </a:cubicBezTo>
                  <a:cubicBezTo>
                    <a:pt x="30979" y="39467"/>
                    <a:pt x="31376" y="39315"/>
                    <a:pt x="31679" y="39012"/>
                  </a:cubicBezTo>
                  <a:lnTo>
                    <a:pt x="44284" y="26415"/>
                  </a:lnTo>
                  <a:cubicBezTo>
                    <a:pt x="45087" y="25612"/>
                    <a:pt x="45087" y="24319"/>
                    <a:pt x="44284" y="23525"/>
                  </a:cubicBezTo>
                  <a:cubicBezTo>
                    <a:pt x="43491" y="22722"/>
                    <a:pt x="43491" y="21428"/>
                    <a:pt x="44284" y="20634"/>
                  </a:cubicBezTo>
                  <a:lnTo>
                    <a:pt x="61011" y="3908"/>
                  </a:lnTo>
                  <a:cubicBezTo>
                    <a:pt x="61904" y="3016"/>
                    <a:pt x="61904" y="1561"/>
                    <a:pt x="61011" y="669"/>
                  </a:cubicBezTo>
                  <a:cubicBezTo>
                    <a:pt x="60565" y="223"/>
                    <a:pt x="59979" y="0"/>
                    <a:pt x="59392"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8" name="Google Shape;618;p27"/>
            <p:cNvSpPr/>
            <p:nvPr/>
          </p:nvSpPr>
          <p:spPr>
            <a:xfrm>
              <a:off x="-517380" y="-203607"/>
              <a:ext cx="1387268" cy="1374450"/>
            </a:xfrm>
            <a:custGeom>
              <a:avLst/>
              <a:gdLst/>
              <a:ahLst/>
              <a:cxnLst/>
              <a:rect l="l" t="t" r="r" b="b"/>
              <a:pathLst>
                <a:path w="38960" h="38600" extrusionOk="0">
                  <a:moveTo>
                    <a:pt x="36939" y="1"/>
                  </a:moveTo>
                  <a:cubicBezTo>
                    <a:pt x="36468" y="1"/>
                    <a:pt x="35997" y="181"/>
                    <a:pt x="35641" y="543"/>
                  </a:cubicBezTo>
                  <a:lnTo>
                    <a:pt x="715" y="35460"/>
                  </a:lnTo>
                  <a:cubicBezTo>
                    <a:pt x="1" y="36182"/>
                    <a:pt x="1" y="37342"/>
                    <a:pt x="715" y="38064"/>
                  </a:cubicBezTo>
                  <a:cubicBezTo>
                    <a:pt x="1076" y="38421"/>
                    <a:pt x="1549" y="38600"/>
                    <a:pt x="2020" y="38600"/>
                  </a:cubicBezTo>
                  <a:cubicBezTo>
                    <a:pt x="2492" y="38600"/>
                    <a:pt x="2963" y="38421"/>
                    <a:pt x="3320" y="38064"/>
                  </a:cubicBezTo>
                  <a:lnTo>
                    <a:pt x="38237" y="3139"/>
                  </a:lnTo>
                  <a:cubicBezTo>
                    <a:pt x="38959" y="2425"/>
                    <a:pt x="38959" y="1256"/>
                    <a:pt x="38237" y="543"/>
                  </a:cubicBezTo>
                  <a:cubicBezTo>
                    <a:pt x="37880" y="181"/>
                    <a:pt x="37409" y="1"/>
                    <a:pt x="36939"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9" name="Google Shape;619;p27"/>
            <p:cNvSpPr/>
            <p:nvPr/>
          </p:nvSpPr>
          <p:spPr>
            <a:xfrm>
              <a:off x="-435413" y="200783"/>
              <a:ext cx="1387233" cy="1374450"/>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20" name="Google Shape;620;p27"/>
            <p:cNvSpPr/>
            <p:nvPr/>
          </p:nvSpPr>
          <p:spPr>
            <a:xfrm>
              <a:off x="-286753" y="-193601"/>
              <a:ext cx="1762073" cy="992167"/>
            </a:xfrm>
            <a:custGeom>
              <a:avLst/>
              <a:gdLst/>
              <a:ahLst/>
              <a:cxnLst/>
              <a:rect l="l" t="t" r="r" b="b"/>
              <a:pathLst>
                <a:path w="49486" h="27864" extrusionOk="0">
                  <a:moveTo>
                    <a:pt x="46790" y="1"/>
                  </a:moveTo>
                  <a:cubicBezTo>
                    <a:pt x="46163" y="1"/>
                    <a:pt x="45534" y="239"/>
                    <a:pt x="45052" y="717"/>
                  </a:cubicBezTo>
                  <a:lnTo>
                    <a:pt x="42545" y="3224"/>
                  </a:lnTo>
                  <a:cubicBezTo>
                    <a:pt x="41809" y="3960"/>
                    <a:pt x="40846" y="4328"/>
                    <a:pt x="39883" y="4328"/>
                  </a:cubicBezTo>
                  <a:cubicBezTo>
                    <a:pt x="38921" y="4328"/>
                    <a:pt x="37960" y="3960"/>
                    <a:pt x="37228" y="3224"/>
                  </a:cubicBezTo>
                  <a:cubicBezTo>
                    <a:pt x="36492" y="2492"/>
                    <a:pt x="35529" y="2126"/>
                    <a:pt x="34566" y="2126"/>
                  </a:cubicBezTo>
                  <a:cubicBezTo>
                    <a:pt x="33604" y="2126"/>
                    <a:pt x="32643" y="2492"/>
                    <a:pt x="31911" y="3224"/>
                  </a:cubicBezTo>
                  <a:lnTo>
                    <a:pt x="27745" y="7390"/>
                  </a:lnTo>
                  <a:cubicBezTo>
                    <a:pt x="27045" y="8094"/>
                    <a:pt x="26124" y="8447"/>
                    <a:pt x="25203" y="8447"/>
                  </a:cubicBezTo>
                  <a:cubicBezTo>
                    <a:pt x="24281" y="8447"/>
                    <a:pt x="23360" y="8094"/>
                    <a:pt x="22660" y="7390"/>
                  </a:cubicBezTo>
                  <a:cubicBezTo>
                    <a:pt x="21955" y="6689"/>
                    <a:pt x="21034" y="6339"/>
                    <a:pt x="20114" y="6339"/>
                  </a:cubicBezTo>
                  <a:cubicBezTo>
                    <a:pt x="19194" y="6339"/>
                    <a:pt x="18275" y="6689"/>
                    <a:pt x="17575" y="7390"/>
                  </a:cubicBezTo>
                  <a:lnTo>
                    <a:pt x="866" y="24099"/>
                  </a:lnTo>
                  <a:cubicBezTo>
                    <a:pt x="1" y="24955"/>
                    <a:pt x="1" y="26356"/>
                    <a:pt x="866" y="27221"/>
                  </a:cubicBezTo>
                  <a:cubicBezTo>
                    <a:pt x="1294" y="27649"/>
                    <a:pt x="1858" y="27863"/>
                    <a:pt x="2424" y="27863"/>
                  </a:cubicBezTo>
                  <a:cubicBezTo>
                    <a:pt x="2989" y="27863"/>
                    <a:pt x="3556" y="27649"/>
                    <a:pt x="3988" y="27221"/>
                  </a:cubicBezTo>
                  <a:lnTo>
                    <a:pt x="13239" y="17970"/>
                  </a:lnTo>
                  <a:cubicBezTo>
                    <a:pt x="13891" y="17314"/>
                    <a:pt x="14747" y="16986"/>
                    <a:pt x="15605" y="16986"/>
                  </a:cubicBezTo>
                  <a:cubicBezTo>
                    <a:pt x="16462" y="16986"/>
                    <a:pt x="17321" y="17314"/>
                    <a:pt x="17977" y="17970"/>
                  </a:cubicBezTo>
                  <a:cubicBezTo>
                    <a:pt x="18632" y="18626"/>
                    <a:pt x="19491" y="18953"/>
                    <a:pt x="20348" y="18953"/>
                  </a:cubicBezTo>
                  <a:cubicBezTo>
                    <a:pt x="21206" y="18953"/>
                    <a:pt x="22062" y="18626"/>
                    <a:pt x="22714" y="17970"/>
                  </a:cubicBezTo>
                  <a:lnTo>
                    <a:pt x="31331" y="9352"/>
                  </a:lnTo>
                  <a:cubicBezTo>
                    <a:pt x="32161" y="8523"/>
                    <a:pt x="33249" y="8108"/>
                    <a:pt x="34338" y="8108"/>
                  </a:cubicBezTo>
                  <a:cubicBezTo>
                    <a:pt x="35426" y="8108"/>
                    <a:pt x="36514" y="8523"/>
                    <a:pt x="37344" y="9352"/>
                  </a:cubicBezTo>
                  <a:cubicBezTo>
                    <a:pt x="38174" y="10182"/>
                    <a:pt x="39262" y="10597"/>
                    <a:pt x="40351" y="10597"/>
                  </a:cubicBezTo>
                  <a:cubicBezTo>
                    <a:pt x="41439" y="10597"/>
                    <a:pt x="42527" y="10182"/>
                    <a:pt x="43357" y="9352"/>
                  </a:cubicBezTo>
                  <a:lnTo>
                    <a:pt x="48522" y="4187"/>
                  </a:lnTo>
                  <a:cubicBezTo>
                    <a:pt x="49486" y="3232"/>
                    <a:pt x="49486" y="1671"/>
                    <a:pt x="48522" y="717"/>
                  </a:cubicBezTo>
                  <a:cubicBezTo>
                    <a:pt x="48045" y="239"/>
                    <a:pt x="47418" y="1"/>
                    <a:pt x="46790"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21" name="Google Shape;621;p27"/>
            <p:cNvSpPr/>
            <p:nvPr/>
          </p:nvSpPr>
          <p:spPr>
            <a:xfrm>
              <a:off x="-123174" y="750164"/>
              <a:ext cx="183663" cy="167284"/>
            </a:xfrm>
            <a:custGeom>
              <a:avLst/>
              <a:gdLst/>
              <a:ahLst/>
              <a:cxnLst/>
              <a:rect l="l" t="t" r="r" b="b"/>
              <a:pathLst>
                <a:path w="5158" h="4698" extrusionOk="0">
                  <a:moveTo>
                    <a:pt x="2575" y="0"/>
                  </a:moveTo>
                  <a:cubicBezTo>
                    <a:pt x="1973" y="0"/>
                    <a:pt x="1370" y="230"/>
                    <a:pt x="911" y="689"/>
                  </a:cubicBezTo>
                  <a:cubicBezTo>
                    <a:pt x="1" y="1599"/>
                    <a:pt x="1" y="3089"/>
                    <a:pt x="911" y="4008"/>
                  </a:cubicBezTo>
                  <a:cubicBezTo>
                    <a:pt x="1370" y="4467"/>
                    <a:pt x="1973" y="4697"/>
                    <a:pt x="2575" y="4697"/>
                  </a:cubicBezTo>
                  <a:cubicBezTo>
                    <a:pt x="3177" y="4697"/>
                    <a:pt x="3779" y="4467"/>
                    <a:pt x="4238" y="4008"/>
                  </a:cubicBezTo>
                  <a:cubicBezTo>
                    <a:pt x="5157" y="3089"/>
                    <a:pt x="5157" y="1599"/>
                    <a:pt x="4238" y="689"/>
                  </a:cubicBezTo>
                  <a:cubicBezTo>
                    <a:pt x="3779" y="230"/>
                    <a:pt x="3177" y="0"/>
                    <a:pt x="2575"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22" name="Google Shape;622;p27"/>
            <p:cNvSpPr/>
            <p:nvPr/>
          </p:nvSpPr>
          <p:spPr>
            <a:xfrm>
              <a:off x="-214969" y="-1264697"/>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23" name="Google Shape;623;p27"/>
          <p:cNvGrpSpPr/>
          <p:nvPr/>
        </p:nvGrpSpPr>
        <p:grpSpPr>
          <a:xfrm>
            <a:off x="8597747" y="-2487656"/>
            <a:ext cx="2636247" cy="2948508"/>
            <a:chOff x="8597742" y="-2487656"/>
            <a:chExt cx="2636247" cy="2948508"/>
          </a:xfrm>
        </p:grpSpPr>
        <p:sp>
          <p:nvSpPr>
            <p:cNvPr id="624" name="Google Shape;624;p27"/>
            <p:cNvSpPr/>
            <p:nvPr/>
          </p:nvSpPr>
          <p:spPr>
            <a:xfrm>
              <a:off x="8656469" y="-2487656"/>
              <a:ext cx="2577520" cy="2900551"/>
            </a:xfrm>
            <a:custGeom>
              <a:avLst/>
              <a:gdLst/>
              <a:ahLst/>
              <a:cxnLst/>
              <a:rect l="l" t="t" r="r" b="b"/>
              <a:pathLst>
                <a:path w="72387" h="81459" extrusionOk="0">
                  <a:moveTo>
                    <a:pt x="57747" y="27183"/>
                  </a:moveTo>
                  <a:lnTo>
                    <a:pt x="57747" y="27183"/>
                  </a:lnTo>
                  <a:cubicBezTo>
                    <a:pt x="56819" y="26255"/>
                    <a:pt x="56819" y="24756"/>
                    <a:pt x="57747" y="23829"/>
                  </a:cubicBezTo>
                  <a:lnTo>
                    <a:pt x="64536" y="17040"/>
                  </a:lnTo>
                  <a:cubicBezTo>
                    <a:pt x="65357" y="16219"/>
                    <a:pt x="65357" y="14899"/>
                    <a:pt x="64536" y="14087"/>
                  </a:cubicBezTo>
                  <a:lnTo>
                    <a:pt x="64536" y="14087"/>
                  </a:lnTo>
                  <a:cubicBezTo>
                    <a:pt x="63724" y="13275"/>
                    <a:pt x="63724" y="11946"/>
                    <a:pt x="64536" y="11134"/>
                  </a:cubicBezTo>
                  <a:lnTo>
                    <a:pt x="71476" y="4193"/>
                  </a:lnTo>
                  <a:cubicBezTo>
                    <a:pt x="72386" y="3292"/>
                    <a:pt x="72386" y="1812"/>
                    <a:pt x="71476" y="902"/>
                  </a:cubicBezTo>
                  <a:lnTo>
                    <a:pt x="71476" y="902"/>
                  </a:lnTo>
                  <a:cubicBezTo>
                    <a:pt x="70566" y="1"/>
                    <a:pt x="69094" y="1"/>
                    <a:pt x="68185" y="902"/>
                  </a:cubicBezTo>
                  <a:lnTo>
                    <a:pt x="57015" y="12071"/>
                  </a:lnTo>
                  <a:cubicBezTo>
                    <a:pt x="56239" y="12856"/>
                    <a:pt x="54981" y="12856"/>
                    <a:pt x="54205" y="12071"/>
                  </a:cubicBezTo>
                  <a:cubicBezTo>
                    <a:pt x="53429" y="11295"/>
                    <a:pt x="52171" y="11295"/>
                    <a:pt x="51386" y="12071"/>
                  </a:cubicBezTo>
                  <a:lnTo>
                    <a:pt x="31537" y="31920"/>
                  </a:lnTo>
                  <a:cubicBezTo>
                    <a:pt x="30957" y="32509"/>
                    <a:pt x="30957" y="33454"/>
                    <a:pt x="31537" y="34043"/>
                  </a:cubicBezTo>
                  <a:cubicBezTo>
                    <a:pt x="32126" y="34632"/>
                    <a:pt x="32126" y="35577"/>
                    <a:pt x="31537" y="36166"/>
                  </a:cubicBezTo>
                  <a:lnTo>
                    <a:pt x="11964" y="55739"/>
                  </a:lnTo>
                  <a:cubicBezTo>
                    <a:pt x="11161" y="56542"/>
                    <a:pt x="11161" y="57835"/>
                    <a:pt x="11964" y="58629"/>
                  </a:cubicBezTo>
                  <a:cubicBezTo>
                    <a:pt x="12758" y="59432"/>
                    <a:pt x="12758" y="60726"/>
                    <a:pt x="11964" y="61520"/>
                  </a:cubicBezTo>
                  <a:lnTo>
                    <a:pt x="6968" y="66516"/>
                  </a:lnTo>
                  <a:cubicBezTo>
                    <a:pt x="6299" y="67185"/>
                    <a:pt x="6299" y="68273"/>
                    <a:pt x="6968" y="68942"/>
                  </a:cubicBezTo>
                  <a:cubicBezTo>
                    <a:pt x="7637" y="69611"/>
                    <a:pt x="7637" y="70699"/>
                    <a:pt x="6968" y="71369"/>
                  </a:cubicBezTo>
                  <a:lnTo>
                    <a:pt x="866" y="77479"/>
                  </a:lnTo>
                  <a:cubicBezTo>
                    <a:pt x="1" y="78336"/>
                    <a:pt x="1" y="79736"/>
                    <a:pt x="866" y="80602"/>
                  </a:cubicBezTo>
                  <a:lnTo>
                    <a:pt x="866" y="80602"/>
                  </a:lnTo>
                  <a:cubicBezTo>
                    <a:pt x="1723" y="81458"/>
                    <a:pt x="3123" y="81458"/>
                    <a:pt x="3980" y="80602"/>
                  </a:cubicBezTo>
                  <a:lnTo>
                    <a:pt x="30582" y="53999"/>
                  </a:lnTo>
                  <a:cubicBezTo>
                    <a:pt x="31091" y="53491"/>
                    <a:pt x="31920" y="53491"/>
                    <a:pt x="32429" y="53999"/>
                  </a:cubicBezTo>
                  <a:lnTo>
                    <a:pt x="32429" y="53999"/>
                  </a:lnTo>
                  <a:cubicBezTo>
                    <a:pt x="32946" y="54517"/>
                    <a:pt x="33767" y="54517"/>
                    <a:pt x="34285" y="53999"/>
                  </a:cubicBezTo>
                  <a:lnTo>
                    <a:pt x="57747" y="30537"/>
                  </a:lnTo>
                  <a:cubicBezTo>
                    <a:pt x="58675" y="29609"/>
                    <a:pt x="58675" y="28111"/>
                    <a:pt x="57747" y="27183"/>
                  </a:cubicBezTo>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25" name="Google Shape;625;p27"/>
            <p:cNvSpPr/>
            <p:nvPr/>
          </p:nvSpPr>
          <p:spPr>
            <a:xfrm>
              <a:off x="9003354" y="-231948"/>
              <a:ext cx="577233" cy="573886"/>
            </a:xfrm>
            <a:custGeom>
              <a:avLst/>
              <a:gdLst/>
              <a:ahLst/>
              <a:cxnLst/>
              <a:rect l="l" t="t" r="r" b="b"/>
              <a:pathLst>
                <a:path w="16211" h="16117" extrusionOk="0">
                  <a:moveTo>
                    <a:pt x="15671" y="1"/>
                  </a:moveTo>
                  <a:cubicBezTo>
                    <a:pt x="15543" y="1"/>
                    <a:pt x="15416" y="48"/>
                    <a:pt x="15318" y="141"/>
                  </a:cubicBezTo>
                  <a:lnTo>
                    <a:pt x="188" y="15271"/>
                  </a:lnTo>
                  <a:cubicBezTo>
                    <a:pt x="1" y="15468"/>
                    <a:pt x="1" y="15780"/>
                    <a:pt x="188" y="15976"/>
                  </a:cubicBezTo>
                  <a:cubicBezTo>
                    <a:pt x="286" y="16070"/>
                    <a:pt x="413" y="16117"/>
                    <a:pt x="540" y="16117"/>
                  </a:cubicBezTo>
                  <a:cubicBezTo>
                    <a:pt x="668" y="16117"/>
                    <a:pt x="795" y="16070"/>
                    <a:pt x="893" y="15976"/>
                  </a:cubicBezTo>
                  <a:lnTo>
                    <a:pt x="16023" y="846"/>
                  </a:lnTo>
                  <a:cubicBezTo>
                    <a:pt x="16210" y="650"/>
                    <a:pt x="16210" y="338"/>
                    <a:pt x="16023" y="141"/>
                  </a:cubicBezTo>
                  <a:cubicBezTo>
                    <a:pt x="15925" y="48"/>
                    <a:pt x="15798" y="1"/>
                    <a:pt x="15671"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26" name="Google Shape;626;p27"/>
            <p:cNvSpPr/>
            <p:nvPr/>
          </p:nvSpPr>
          <p:spPr>
            <a:xfrm>
              <a:off x="8597742" y="-1942975"/>
              <a:ext cx="2405002" cy="2403827"/>
            </a:xfrm>
            <a:custGeom>
              <a:avLst/>
              <a:gdLst/>
              <a:ahLst/>
              <a:cxnLst/>
              <a:rect l="l" t="t" r="r" b="b"/>
              <a:pathLst>
                <a:path w="67542" h="67509" extrusionOk="0">
                  <a:moveTo>
                    <a:pt x="67360" y="1"/>
                  </a:moveTo>
                  <a:cubicBezTo>
                    <a:pt x="67319" y="1"/>
                    <a:pt x="67278" y="16"/>
                    <a:pt x="67247" y="48"/>
                  </a:cubicBezTo>
                  <a:lnTo>
                    <a:pt x="72" y="67223"/>
                  </a:lnTo>
                  <a:cubicBezTo>
                    <a:pt x="0" y="67294"/>
                    <a:pt x="0" y="67392"/>
                    <a:pt x="72" y="67455"/>
                  </a:cubicBezTo>
                  <a:cubicBezTo>
                    <a:pt x="98" y="67490"/>
                    <a:pt x="143" y="67508"/>
                    <a:pt x="188" y="67508"/>
                  </a:cubicBezTo>
                  <a:cubicBezTo>
                    <a:pt x="223" y="67508"/>
                    <a:pt x="268" y="67490"/>
                    <a:pt x="304" y="67455"/>
                  </a:cubicBezTo>
                  <a:lnTo>
                    <a:pt x="67479" y="280"/>
                  </a:lnTo>
                  <a:cubicBezTo>
                    <a:pt x="67542" y="217"/>
                    <a:pt x="67542" y="119"/>
                    <a:pt x="67479" y="48"/>
                  </a:cubicBezTo>
                  <a:cubicBezTo>
                    <a:pt x="67443" y="16"/>
                    <a:pt x="67401" y="1"/>
                    <a:pt x="67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661"/>
        <p:cNvGrpSpPr/>
        <p:nvPr/>
      </p:nvGrpSpPr>
      <p:grpSpPr>
        <a:xfrm>
          <a:off x="0" y="0"/>
          <a:ext cx="0" cy="0"/>
          <a:chOff x="0" y="0"/>
          <a:chExt cx="0" cy="0"/>
        </a:xfrm>
      </p:grpSpPr>
      <p:sp>
        <p:nvSpPr>
          <p:cNvPr id="662" name="Google Shape;662;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3" name="Google Shape;663;p29"/>
          <p:cNvSpPr txBox="1">
            <a:spLocks noGrp="1"/>
          </p:cNvSpPr>
          <p:nvPr>
            <p:ph type="subTitle" idx="1"/>
          </p:nvPr>
        </p:nvSpPr>
        <p:spPr>
          <a:xfrm>
            <a:off x="720003" y="2092925"/>
            <a:ext cx="2285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4" name="Google Shape;664;p29"/>
          <p:cNvSpPr txBox="1">
            <a:spLocks noGrp="1"/>
          </p:cNvSpPr>
          <p:nvPr>
            <p:ph type="subTitle" idx="2"/>
          </p:nvPr>
        </p:nvSpPr>
        <p:spPr>
          <a:xfrm>
            <a:off x="3429151" y="2092925"/>
            <a:ext cx="2285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5" name="Google Shape;665;p29"/>
          <p:cNvSpPr txBox="1">
            <a:spLocks noGrp="1"/>
          </p:cNvSpPr>
          <p:nvPr>
            <p:ph type="subTitle" idx="3"/>
          </p:nvPr>
        </p:nvSpPr>
        <p:spPr>
          <a:xfrm>
            <a:off x="720003" y="3440100"/>
            <a:ext cx="2285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6" name="Google Shape;666;p29"/>
          <p:cNvSpPr txBox="1">
            <a:spLocks noGrp="1"/>
          </p:cNvSpPr>
          <p:nvPr>
            <p:ph type="subTitle" idx="4"/>
          </p:nvPr>
        </p:nvSpPr>
        <p:spPr>
          <a:xfrm>
            <a:off x="3429151" y="3440100"/>
            <a:ext cx="2285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7" name="Google Shape;667;p29"/>
          <p:cNvSpPr txBox="1">
            <a:spLocks noGrp="1"/>
          </p:cNvSpPr>
          <p:nvPr>
            <p:ph type="subTitle" idx="5"/>
          </p:nvPr>
        </p:nvSpPr>
        <p:spPr>
          <a:xfrm>
            <a:off x="6138303" y="2092925"/>
            <a:ext cx="2285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8" name="Google Shape;668;p29"/>
          <p:cNvSpPr txBox="1">
            <a:spLocks noGrp="1"/>
          </p:cNvSpPr>
          <p:nvPr>
            <p:ph type="subTitle" idx="6"/>
          </p:nvPr>
        </p:nvSpPr>
        <p:spPr>
          <a:xfrm>
            <a:off x="6138303" y="3440100"/>
            <a:ext cx="2285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9" name="Google Shape;669;p29"/>
          <p:cNvSpPr txBox="1">
            <a:spLocks noGrp="1"/>
          </p:cNvSpPr>
          <p:nvPr>
            <p:ph type="subTitle" idx="7"/>
          </p:nvPr>
        </p:nvSpPr>
        <p:spPr>
          <a:xfrm>
            <a:off x="720003" y="1676525"/>
            <a:ext cx="2276700" cy="4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70" name="Google Shape;670;p29"/>
          <p:cNvSpPr txBox="1">
            <a:spLocks noGrp="1"/>
          </p:cNvSpPr>
          <p:nvPr>
            <p:ph type="subTitle" idx="8"/>
          </p:nvPr>
        </p:nvSpPr>
        <p:spPr>
          <a:xfrm>
            <a:off x="3433651" y="1676525"/>
            <a:ext cx="2276700" cy="4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71" name="Google Shape;671;p29"/>
          <p:cNvSpPr txBox="1">
            <a:spLocks noGrp="1"/>
          </p:cNvSpPr>
          <p:nvPr>
            <p:ph type="subTitle" idx="9"/>
          </p:nvPr>
        </p:nvSpPr>
        <p:spPr>
          <a:xfrm>
            <a:off x="6147303" y="1676525"/>
            <a:ext cx="2276700" cy="4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72" name="Google Shape;672;p29"/>
          <p:cNvSpPr txBox="1">
            <a:spLocks noGrp="1"/>
          </p:cNvSpPr>
          <p:nvPr>
            <p:ph type="subTitle" idx="13"/>
          </p:nvPr>
        </p:nvSpPr>
        <p:spPr>
          <a:xfrm>
            <a:off x="720003" y="3023675"/>
            <a:ext cx="2276700" cy="4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73" name="Google Shape;673;p29"/>
          <p:cNvSpPr txBox="1">
            <a:spLocks noGrp="1"/>
          </p:cNvSpPr>
          <p:nvPr>
            <p:ph type="subTitle" idx="14"/>
          </p:nvPr>
        </p:nvSpPr>
        <p:spPr>
          <a:xfrm>
            <a:off x="3433651" y="3023675"/>
            <a:ext cx="2276700" cy="4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74" name="Google Shape;674;p29"/>
          <p:cNvSpPr txBox="1">
            <a:spLocks noGrp="1"/>
          </p:cNvSpPr>
          <p:nvPr>
            <p:ph type="subTitle" idx="15"/>
          </p:nvPr>
        </p:nvSpPr>
        <p:spPr>
          <a:xfrm>
            <a:off x="6147303" y="3023675"/>
            <a:ext cx="2276700" cy="4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75" name="Google Shape;675;p29"/>
          <p:cNvSpPr/>
          <p:nvPr/>
        </p:nvSpPr>
        <p:spPr>
          <a:xfrm flipH="1">
            <a:off x="-1120704" y="3562436"/>
            <a:ext cx="2241463" cy="2522378"/>
          </a:xfrm>
          <a:custGeom>
            <a:avLst/>
            <a:gdLst/>
            <a:ahLst/>
            <a:cxnLst/>
            <a:rect l="l" t="t" r="r" b="b"/>
            <a:pathLst>
              <a:path w="72387" h="81459" extrusionOk="0">
                <a:moveTo>
                  <a:pt x="57747" y="27183"/>
                </a:moveTo>
                <a:lnTo>
                  <a:pt x="57747" y="27183"/>
                </a:lnTo>
                <a:cubicBezTo>
                  <a:pt x="56819" y="26255"/>
                  <a:pt x="56819" y="24756"/>
                  <a:pt x="57747" y="23829"/>
                </a:cubicBezTo>
                <a:lnTo>
                  <a:pt x="64536" y="17040"/>
                </a:lnTo>
                <a:cubicBezTo>
                  <a:pt x="65357" y="16219"/>
                  <a:pt x="65357" y="14899"/>
                  <a:pt x="64536" y="14087"/>
                </a:cubicBezTo>
                <a:lnTo>
                  <a:pt x="64536" y="14087"/>
                </a:lnTo>
                <a:cubicBezTo>
                  <a:pt x="63724" y="13275"/>
                  <a:pt x="63724" y="11946"/>
                  <a:pt x="64536" y="11134"/>
                </a:cubicBezTo>
                <a:lnTo>
                  <a:pt x="71476" y="4193"/>
                </a:lnTo>
                <a:cubicBezTo>
                  <a:pt x="72386" y="3292"/>
                  <a:pt x="72386" y="1812"/>
                  <a:pt x="71476" y="902"/>
                </a:cubicBezTo>
                <a:lnTo>
                  <a:pt x="71476" y="902"/>
                </a:lnTo>
                <a:cubicBezTo>
                  <a:pt x="70566" y="1"/>
                  <a:pt x="69094" y="1"/>
                  <a:pt x="68185" y="902"/>
                </a:cubicBezTo>
                <a:lnTo>
                  <a:pt x="57015" y="12071"/>
                </a:lnTo>
                <a:cubicBezTo>
                  <a:pt x="56239" y="12856"/>
                  <a:pt x="54981" y="12856"/>
                  <a:pt x="54205" y="12071"/>
                </a:cubicBezTo>
                <a:cubicBezTo>
                  <a:pt x="53429" y="11295"/>
                  <a:pt x="52171" y="11295"/>
                  <a:pt x="51386" y="12071"/>
                </a:cubicBezTo>
                <a:lnTo>
                  <a:pt x="31537" y="31920"/>
                </a:lnTo>
                <a:cubicBezTo>
                  <a:pt x="30957" y="32509"/>
                  <a:pt x="30957" y="33454"/>
                  <a:pt x="31537" y="34043"/>
                </a:cubicBezTo>
                <a:cubicBezTo>
                  <a:pt x="32126" y="34632"/>
                  <a:pt x="32126" y="35577"/>
                  <a:pt x="31537" y="36166"/>
                </a:cubicBezTo>
                <a:lnTo>
                  <a:pt x="11964" y="55739"/>
                </a:lnTo>
                <a:cubicBezTo>
                  <a:pt x="11161" y="56542"/>
                  <a:pt x="11161" y="57835"/>
                  <a:pt x="11964" y="58629"/>
                </a:cubicBezTo>
                <a:cubicBezTo>
                  <a:pt x="12758" y="59432"/>
                  <a:pt x="12758" y="60726"/>
                  <a:pt x="11964" y="61520"/>
                </a:cubicBezTo>
                <a:lnTo>
                  <a:pt x="6968" y="66516"/>
                </a:lnTo>
                <a:cubicBezTo>
                  <a:pt x="6299" y="67185"/>
                  <a:pt x="6299" y="68273"/>
                  <a:pt x="6968" y="68942"/>
                </a:cubicBezTo>
                <a:cubicBezTo>
                  <a:pt x="7637" y="69611"/>
                  <a:pt x="7637" y="70699"/>
                  <a:pt x="6968" y="71369"/>
                </a:cubicBezTo>
                <a:lnTo>
                  <a:pt x="866" y="77479"/>
                </a:lnTo>
                <a:cubicBezTo>
                  <a:pt x="1" y="78336"/>
                  <a:pt x="1" y="79736"/>
                  <a:pt x="866" y="80602"/>
                </a:cubicBezTo>
                <a:lnTo>
                  <a:pt x="866" y="80602"/>
                </a:lnTo>
                <a:cubicBezTo>
                  <a:pt x="1723" y="81458"/>
                  <a:pt x="3123" y="81458"/>
                  <a:pt x="3980" y="80602"/>
                </a:cubicBezTo>
                <a:lnTo>
                  <a:pt x="30582" y="53999"/>
                </a:lnTo>
                <a:cubicBezTo>
                  <a:pt x="31091" y="53491"/>
                  <a:pt x="31920" y="53491"/>
                  <a:pt x="32429" y="53999"/>
                </a:cubicBezTo>
                <a:lnTo>
                  <a:pt x="32429" y="53999"/>
                </a:lnTo>
                <a:cubicBezTo>
                  <a:pt x="32946" y="54517"/>
                  <a:pt x="33767" y="54517"/>
                  <a:pt x="34285" y="53999"/>
                </a:cubicBezTo>
                <a:lnTo>
                  <a:pt x="57747" y="30537"/>
                </a:lnTo>
                <a:cubicBezTo>
                  <a:pt x="58675" y="29609"/>
                  <a:pt x="58675" y="28111"/>
                  <a:pt x="57747" y="27183"/>
                </a:cubicBezTo>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76" name="Google Shape;676;p29"/>
          <p:cNvSpPr/>
          <p:nvPr/>
        </p:nvSpPr>
        <p:spPr>
          <a:xfrm flipH="1">
            <a:off x="-531402" y="3819077"/>
            <a:ext cx="1368251" cy="1770362"/>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677" name="Google Shape;677;p29"/>
          <p:cNvGrpSpPr/>
          <p:nvPr/>
        </p:nvGrpSpPr>
        <p:grpSpPr>
          <a:xfrm>
            <a:off x="-2096736" y="-2155372"/>
            <a:ext cx="2629935" cy="2628688"/>
            <a:chOff x="-2096735" y="-2155372"/>
            <a:chExt cx="2629934" cy="2628688"/>
          </a:xfrm>
        </p:grpSpPr>
        <p:sp>
          <p:nvSpPr>
            <p:cNvPr id="678" name="Google Shape;678;p29"/>
            <p:cNvSpPr/>
            <p:nvPr/>
          </p:nvSpPr>
          <p:spPr>
            <a:xfrm flipH="1">
              <a:off x="-947119" y="-1007392"/>
              <a:ext cx="1387233" cy="1374450"/>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79" name="Google Shape;679;p29"/>
            <p:cNvSpPr/>
            <p:nvPr/>
          </p:nvSpPr>
          <p:spPr>
            <a:xfrm flipH="1">
              <a:off x="264909" y="204755"/>
              <a:ext cx="254487" cy="240279"/>
            </a:xfrm>
            <a:custGeom>
              <a:avLst/>
              <a:gdLst/>
              <a:ahLst/>
              <a:cxnLst/>
              <a:rect l="l" t="t" r="r" b="b"/>
              <a:pathLst>
                <a:path w="7147" h="6748" extrusionOk="0">
                  <a:moveTo>
                    <a:pt x="4907" y="1"/>
                  </a:moveTo>
                  <a:cubicBezTo>
                    <a:pt x="4385" y="1"/>
                    <a:pt x="3863" y="202"/>
                    <a:pt x="3462" y="603"/>
                  </a:cubicBezTo>
                  <a:lnTo>
                    <a:pt x="803" y="3271"/>
                  </a:lnTo>
                  <a:cubicBezTo>
                    <a:pt x="1" y="4064"/>
                    <a:pt x="1" y="5358"/>
                    <a:pt x="803" y="6152"/>
                  </a:cubicBezTo>
                  <a:cubicBezTo>
                    <a:pt x="1200" y="6549"/>
                    <a:pt x="1722" y="6747"/>
                    <a:pt x="2244" y="6747"/>
                  </a:cubicBezTo>
                  <a:cubicBezTo>
                    <a:pt x="2766" y="6747"/>
                    <a:pt x="3288" y="6549"/>
                    <a:pt x="3685" y="6152"/>
                  </a:cubicBezTo>
                  <a:lnTo>
                    <a:pt x="6352" y="3485"/>
                  </a:lnTo>
                  <a:cubicBezTo>
                    <a:pt x="7146" y="2691"/>
                    <a:pt x="7146" y="1397"/>
                    <a:pt x="6352" y="603"/>
                  </a:cubicBezTo>
                  <a:cubicBezTo>
                    <a:pt x="5951" y="202"/>
                    <a:pt x="5429" y="1"/>
                    <a:pt x="4907"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80" name="Google Shape;680;p29"/>
            <p:cNvSpPr/>
            <p:nvPr/>
          </p:nvSpPr>
          <p:spPr>
            <a:xfrm flipH="1">
              <a:off x="-2096735" y="-2155372"/>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81" name="Google Shape;681;p29"/>
          <p:cNvGrpSpPr/>
          <p:nvPr/>
        </p:nvGrpSpPr>
        <p:grpSpPr>
          <a:xfrm>
            <a:off x="8484683" y="4601959"/>
            <a:ext cx="2623240" cy="2622884"/>
            <a:chOff x="8484683" y="4601959"/>
            <a:chExt cx="2623240" cy="2622884"/>
          </a:xfrm>
        </p:grpSpPr>
        <p:sp>
          <p:nvSpPr>
            <p:cNvPr id="682" name="Google Shape;682;p29"/>
            <p:cNvSpPr/>
            <p:nvPr/>
          </p:nvSpPr>
          <p:spPr>
            <a:xfrm rot="10800000" flipH="1">
              <a:off x="8580126" y="4702936"/>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83" name="Google Shape;683;p29"/>
            <p:cNvSpPr/>
            <p:nvPr/>
          </p:nvSpPr>
          <p:spPr>
            <a:xfrm rot="10800000" flipH="1">
              <a:off x="8698627" y="4680196"/>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84" name="Google Shape;684;p29"/>
            <p:cNvSpPr/>
            <p:nvPr/>
          </p:nvSpPr>
          <p:spPr>
            <a:xfrm rot="10800000" flipH="1">
              <a:off x="8484683" y="4601959"/>
              <a:ext cx="2623240" cy="2622884"/>
            </a:xfrm>
            <a:custGeom>
              <a:avLst/>
              <a:gdLst/>
              <a:ahLst/>
              <a:cxnLst/>
              <a:rect l="l" t="t" r="r" b="b"/>
              <a:pathLst>
                <a:path w="73671" h="73661" extrusionOk="0">
                  <a:moveTo>
                    <a:pt x="73582" y="0"/>
                  </a:moveTo>
                  <a:cubicBezTo>
                    <a:pt x="73561" y="0"/>
                    <a:pt x="73541" y="9"/>
                    <a:pt x="73528" y="27"/>
                  </a:cubicBezTo>
                  <a:lnTo>
                    <a:pt x="27" y="73518"/>
                  </a:lnTo>
                  <a:cubicBezTo>
                    <a:pt x="1" y="73554"/>
                    <a:pt x="1" y="73607"/>
                    <a:pt x="27" y="73634"/>
                  </a:cubicBezTo>
                  <a:cubicBezTo>
                    <a:pt x="45" y="73652"/>
                    <a:pt x="63" y="73661"/>
                    <a:pt x="90" y="73661"/>
                  </a:cubicBezTo>
                  <a:cubicBezTo>
                    <a:pt x="108" y="73661"/>
                    <a:pt x="125" y="73652"/>
                    <a:pt x="143" y="73634"/>
                  </a:cubicBezTo>
                  <a:lnTo>
                    <a:pt x="73644" y="143"/>
                  </a:lnTo>
                  <a:cubicBezTo>
                    <a:pt x="73671" y="107"/>
                    <a:pt x="73671" y="54"/>
                    <a:pt x="73644" y="27"/>
                  </a:cubicBezTo>
                  <a:cubicBezTo>
                    <a:pt x="73626" y="9"/>
                    <a:pt x="73604" y="0"/>
                    <a:pt x="73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685" name="Google Shape;685;p29"/>
          <p:cNvGrpSpPr/>
          <p:nvPr/>
        </p:nvGrpSpPr>
        <p:grpSpPr>
          <a:xfrm>
            <a:off x="7494053" y="-942403"/>
            <a:ext cx="2653579" cy="2899116"/>
            <a:chOff x="7494050" y="-942403"/>
            <a:chExt cx="2653579" cy="2899116"/>
          </a:xfrm>
        </p:grpSpPr>
        <p:sp>
          <p:nvSpPr>
            <p:cNvPr id="686" name="Google Shape;686;p29"/>
            <p:cNvSpPr/>
            <p:nvPr/>
          </p:nvSpPr>
          <p:spPr>
            <a:xfrm flipH="1">
              <a:off x="7762829" y="-910663"/>
              <a:ext cx="2384800" cy="2683706"/>
            </a:xfrm>
            <a:custGeom>
              <a:avLst/>
              <a:gdLst/>
              <a:ahLst/>
              <a:cxnLst/>
              <a:rect l="l" t="t" r="r" b="b"/>
              <a:pathLst>
                <a:path w="77016" h="86669" extrusionOk="0">
                  <a:moveTo>
                    <a:pt x="15576" y="57747"/>
                  </a:moveTo>
                  <a:lnTo>
                    <a:pt x="15576" y="57747"/>
                  </a:lnTo>
                  <a:cubicBezTo>
                    <a:pt x="16558" y="58737"/>
                    <a:pt x="16558" y="60334"/>
                    <a:pt x="15576" y="61315"/>
                  </a:cubicBezTo>
                  <a:lnTo>
                    <a:pt x="8350" y="68541"/>
                  </a:lnTo>
                  <a:cubicBezTo>
                    <a:pt x="7485" y="69406"/>
                    <a:pt x="7485" y="70816"/>
                    <a:pt x="8350" y="71681"/>
                  </a:cubicBezTo>
                  <a:cubicBezTo>
                    <a:pt x="9216" y="72547"/>
                    <a:pt x="9216" y="73956"/>
                    <a:pt x="8350" y="74821"/>
                  </a:cubicBezTo>
                  <a:lnTo>
                    <a:pt x="964" y="82199"/>
                  </a:lnTo>
                  <a:cubicBezTo>
                    <a:pt x="0" y="83171"/>
                    <a:pt x="0" y="84742"/>
                    <a:pt x="964" y="85705"/>
                  </a:cubicBezTo>
                  <a:cubicBezTo>
                    <a:pt x="1936" y="86668"/>
                    <a:pt x="3506" y="86668"/>
                    <a:pt x="4470" y="85705"/>
                  </a:cubicBezTo>
                  <a:lnTo>
                    <a:pt x="16353" y="73822"/>
                  </a:lnTo>
                  <a:cubicBezTo>
                    <a:pt x="17182" y="72993"/>
                    <a:pt x="18520" y="72993"/>
                    <a:pt x="19341" y="73822"/>
                  </a:cubicBezTo>
                  <a:cubicBezTo>
                    <a:pt x="20171" y="74652"/>
                    <a:pt x="21509" y="74652"/>
                    <a:pt x="22339" y="73822"/>
                  </a:cubicBezTo>
                  <a:lnTo>
                    <a:pt x="43455" y="52706"/>
                  </a:lnTo>
                  <a:cubicBezTo>
                    <a:pt x="44079" y="52082"/>
                    <a:pt x="44079" y="51074"/>
                    <a:pt x="43455" y="50449"/>
                  </a:cubicBezTo>
                  <a:cubicBezTo>
                    <a:pt x="42830" y="49825"/>
                    <a:pt x="42830" y="48817"/>
                    <a:pt x="43455" y="48192"/>
                  </a:cubicBezTo>
                  <a:lnTo>
                    <a:pt x="64285" y="27362"/>
                  </a:lnTo>
                  <a:cubicBezTo>
                    <a:pt x="65133" y="26514"/>
                    <a:pt x="65133" y="25140"/>
                    <a:pt x="64285" y="24293"/>
                  </a:cubicBezTo>
                  <a:lnTo>
                    <a:pt x="64285" y="24293"/>
                  </a:lnTo>
                  <a:cubicBezTo>
                    <a:pt x="63438" y="23436"/>
                    <a:pt x="63438" y="22063"/>
                    <a:pt x="64285" y="21215"/>
                  </a:cubicBezTo>
                  <a:lnTo>
                    <a:pt x="69602" y="15898"/>
                  </a:lnTo>
                  <a:cubicBezTo>
                    <a:pt x="70307" y="15185"/>
                    <a:pt x="70307" y="14034"/>
                    <a:pt x="69602" y="13320"/>
                  </a:cubicBezTo>
                  <a:lnTo>
                    <a:pt x="69602" y="13320"/>
                  </a:lnTo>
                  <a:cubicBezTo>
                    <a:pt x="68889" y="12606"/>
                    <a:pt x="68889" y="11447"/>
                    <a:pt x="69602" y="10733"/>
                  </a:cubicBezTo>
                  <a:lnTo>
                    <a:pt x="76097" y="4238"/>
                  </a:lnTo>
                  <a:cubicBezTo>
                    <a:pt x="77016" y="3320"/>
                    <a:pt x="77016" y="1839"/>
                    <a:pt x="76097" y="920"/>
                  </a:cubicBezTo>
                  <a:lnTo>
                    <a:pt x="76097" y="920"/>
                  </a:lnTo>
                  <a:cubicBezTo>
                    <a:pt x="75178" y="1"/>
                    <a:pt x="73688" y="1"/>
                    <a:pt x="72769" y="920"/>
                  </a:cubicBezTo>
                  <a:lnTo>
                    <a:pt x="44481" y="29217"/>
                  </a:lnTo>
                  <a:cubicBezTo>
                    <a:pt x="43936" y="29761"/>
                    <a:pt x="43053" y="29761"/>
                    <a:pt x="42509" y="29217"/>
                  </a:cubicBezTo>
                  <a:cubicBezTo>
                    <a:pt x="41965" y="28673"/>
                    <a:pt x="41082" y="28673"/>
                    <a:pt x="40538" y="29217"/>
                  </a:cubicBezTo>
                  <a:lnTo>
                    <a:pt x="15576" y="54178"/>
                  </a:lnTo>
                  <a:cubicBezTo>
                    <a:pt x="14586" y="55168"/>
                    <a:pt x="14586" y="56765"/>
                    <a:pt x="15576" y="57747"/>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87" name="Google Shape;687;p29"/>
            <p:cNvSpPr/>
            <p:nvPr/>
          </p:nvSpPr>
          <p:spPr>
            <a:xfrm flipH="1">
              <a:off x="8158396" y="-942403"/>
              <a:ext cx="1104150" cy="1097585"/>
            </a:xfrm>
            <a:custGeom>
              <a:avLst/>
              <a:gdLst/>
              <a:ahLst/>
              <a:cxnLst/>
              <a:rect l="l" t="t" r="r" b="b"/>
              <a:pathLst>
                <a:path w="35658" h="35446" extrusionOk="0">
                  <a:moveTo>
                    <a:pt x="34466" y="0"/>
                  </a:moveTo>
                  <a:cubicBezTo>
                    <a:pt x="34188" y="0"/>
                    <a:pt x="33909" y="107"/>
                    <a:pt x="33695" y="321"/>
                  </a:cubicBezTo>
                  <a:lnTo>
                    <a:pt x="420" y="33588"/>
                  </a:lnTo>
                  <a:cubicBezTo>
                    <a:pt x="0" y="34016"/>
                    <a:pt x="0" y="34703"/>
                    <a:pt x="420" y="35131"/>
                  </a:cubicBezTo>
                  <a:cubicBezTo>
                    <a:pt x="634" y="35341"/>
                    <a:pt x="913" y="35445"/>
                    <a:pt x="1191" y="35445"/>
                  </a:cubicBezTo>
                  <a:cubicBezTo>
                    <a:pt x="1470" y="35445"/>
                    <a:pt x="1749" y="35341"/>
                    <a:pt x="1963" y="35131"/>
                  </a:cubicBezTo>
                  <a:lnTo>
                    <a:pt x="35230" y="1856"/>
                  </a:lnTo>
                  <a:cubicBezTo>
                    <a:pt x="35658" y="1427"/>
                    <a:pt x="35658" y="741"/>
                    <a:pt x="35230" y="321"/>
                  </a:cubicBezTo>
                  <a:cubicBezTo>
                    <a:pt x="35020" y="107"/>
                    <a:pt x="34743" y="0"/>
                    <a:pt x="34466"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88" name="Google Shape;688;p29"/>
            <p:cNvSpPr/>
            <p:nvPr/>
          </p:nvSpPr>
          <p:spPr>
            <a:xfrm flipH="1">
              <a:off x="8707569" y="-175515"/>
              <a:ext cx="1283437" cy="1271640"/>
            </a:xfrm>
            <a:custGeom>
              <a:avLst/>
              <a:gdLst/>
              <a:ahLst/>
              <a:cxnLst/>
              <a:rect l="l" t="t" r="r" b="b"/>
              <a:pathLst>
                <a:path w="41448" h="41067" extrusionOk="0">
                  <a:moveTo>
                    <a:pt x="39302" y="1"/>
                  </a:moveTo>
                  <a:cubicBezTo>
                    <a:pt x="38800" y="1"/>
                    <a:pt x="38299" y="191"/>
                    <a:pt x="37915" y="570"/>
                  </a:cubicBezTo>
                  <a:lnTo>
                    <a:pt x="768" y="37726"/>
                  </a:lnTo>
                  <a:cubicBezTo>
                    <a:pt x="1" y="38484"/>
                    <a:pt x="1" y="39724"/>
                    <a:pt x="768" y="40491"/>
                  </a:cubicBezTo>
                  <a:cubicBezTo>
                    <a:pt x="1151" y="40875"/>
                    <a:pt x="1653" y="41067"/>
                    <a:pt x="2154" y="41067"/>
                  </a:cubicBezTo>
                  <a:cubicBezTo>
                    <a:pt x="2655" y="41067"/>
                    <a:pt x="3154" y="40875"/>
                    <a:pt x="3533" y="40491"/>
                  </a:cubicBezTo>
                  <a:lnTo>
                    <a:pt x="40689" y="3344"/>
                  </a:lnTo>
                  <a:cubicBezTo>
                    <a:pt x="41448" y="2577"/>
                    <a:pt x="41448" y="1337"/>
                    <a:pt x="40689" y="570"/>
                  </a:cubicBezTo>
                  <a:cubicBezTo>
                    <a:pt x="40306" y="191"/>
                    <a:pt x="39804" y="1"/>
                    <a:pt x="39302"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89" name="Google Shape;689;p29"/>
            <p:cNvSpPr/>
            <p:nvPr/>
          </p:nvSpPr>
          <p:spPr>
            <a:xfrm flipH="1">
              <a:off x="8366657" y="-73917"/>
              <a:ext cx="169936" cy="154856"/>
            </a:xfrm>
            <a:custGeom>
              <a:avLst/>
              <a:gdLst/>
              <a:ahLst/>
              <a:cxnLst/>
              <a:rect l="l" t="t" r="r" b="b"/>
              <a:pathLst>
                <a:path w="5488" h="5001" extrusionOk="0">
                  <a:moveTo>
                    <a:pt x="2749" y="1"/>
                  </a:moveTo>
                  <a:cubicBezTo>
                    <a:pt x="2106" y="1"/>
                    <a:pt x="1464" y="242"/>
                    <a:pt x="973" y="732"/>
                  </a:cubicBezTo>
                  <a:cubicBezTo>
                    <a:pt x="1" y="1714"/>
                    <a:pt x="1" y="3293"/>
                    <a:pt x="973" y="4265"/>
                  </a:cubicBezTo>
                  <a:cubicBezTo>
                    <a:pt x="1464" y="4756"/>
                    <a:pt x="2104" y="5001"/>
                    <a:pt x="2744" y="5001"/>
                  </a:cubicBezTo>
                  <a:cubicBezTo>
                    <a:pt x="3384" y="5001"/>
                    <a:pt x="4024" y="4756"/>
                    <a:pt x="4515" y="4265"/>
                  </a:cubicBezTo>
                  <a:cubicBezTo>
                    <a:pt x="5487" y="3293"/>
                    <a:pt x="5487" y="1714"/>
                    <a:pt x="4515" y="732"/>
                  </a:cubicBezTo>
                  <a:cubicBezTo>
                    <a:pt x="4024" y="242"/>
                    <a:pt x="3382" y="1"/>
                    <a:pt x="2749"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90" name="Google Shape;690;p29"/>
            <p:cNvSpPr/>
            <p:nvPr/>
          </p:nvSpPr>
          <p:spPr>
            <a:xfrm flipH="1">
              <a:off x="8392653" y="73174"/>
              <a:ext cx="1455819" cy="1883539"/>
            </a:xfrm>
            <a:custGeom>
              <a:avLst/>
              <a:gdLst/>
              <a:ahLst/>
              <a:cxnLst/>
              <a:rect l="l" t="t" r="r" b="b"/>
              <a:pathLst>
                <a:path w="47015" h="60828" extrusionOk="0">
                  <a:moveTo>
                    <a:pt x="41008" y="0"/>
                  </a:moveTo>
                  <a:cubicBezTo>
                    <a:pt x="40629" y="0"/>
                    <a:pt x="40253" y="145"/>
                    <a:pt x="39967" y="435"/>
                  </a:cubicBezTo>
                  <a:lnTo>
                    <a:pt x="36274" y="4128"/>
                  </a:lnTo>
                  <a:cubicBezTo>
                    <a:pt x="34811" y="5591"/>
                    <a:pt x="34811" y="7955"/>
                    <a:pt x="36274" y="9418"/>
                  </a:cubicBezTo>
                  <a:cubicBezTo>
                    <a:pt x="37737" y="10881"/>
                    <a:pt x="37737" y="13246"/>
                    <a:pt x="36274" y="14709"/>
                  </a:cubicBezTo>
                  <a:lnTo>
                    <a:pt x="26104" y="24879"/>
                  </a:lnTo>
                  <a:cubicBezTo>
                    <a:pt x="25096" y="25887"/>
                    <a:pt x="25096" y="27519"/>
                    <a:pt x="26104" y="28518"/>
                  </a:cubicBezTo>
                  <a:cubicBezTo>
                    <a:pt x="27112" y="29526"/>
                    <a:pt x="27112" y="31159"/>
                    <a:pt x="26104" y="32167"/>
                  </a:cubicBezTo>
                  <a:lnTo>
                    <a:pt x="768" y="57512"/>
                  </a:lnTo>
                  <a:cubicBezTo>
                    <a:pt x="1" y="58270"/>
                    <a:pt x="1" y="59501"/>
                    <a:pt x="768" y="60259"/>
                  </a:cubicBezTo>
                  <a:cubicBezTo>
                    <a:pt x="1147" y="60638"/>
                    <a:pt x="1645" y="60828"/>
                    <a:pt x="2142" y="60828"/>
                  </a:cubicBezTo>
                  <a:cubicBezTo>
                    <a:pt x="2639" y="60828"/>
                    <a:pt x="3137" y="60638"/>
                    <a:pt x="3516" y="60259"/>
                  </a:cubicBezTo>
                  <a:lnTo>
                    <a:pt x="20849" y="42926"/>
                  </a:lnTo>
                  <a:cubicBezTo>
                    <a:pt x="21349" y="42426"/>
                    <a:pt x="22007" y="42176"/>
                    <a:pt x="22666" y="42176"/>
                  </a:cubicBezTo>
                  <a:cubicBezTo>
                    <a:pt x="23325" y="42176"/>
                    <a:pt x="23985" y="42426"/>
                    <a:pt x="24489" y="42926"/>
                  </a:cubicBezTo>
                  <a:cubicBezTo>
                    <a:pt x="24989" y="43430"/>
                    <a:pt x="25647" y="43682"/>
                    <a:pt x="26306" y="43682"/>
                  </a:cubicBezTo>
                  <a:cubicBezTo>
                    <a:pt x="26965" y="43682"/>
                    <a:pt x="27625" y="43430"/>
                    <a:pt x="28129" y="42926"/>
                  </a:cubicBezTo>
                  <a:lnTo>
                    <a:pt x="37210" y="33844"/>
                  </a:lnTo>
                  <a:cubicBezTo>
                    <a:pt x="39075" y="31980"/>
                    <a:pt x="39075" y="28946"/>
                    <a:pt x="37210" y="27082"/>
                  </a:cubicBezTo>
                  <a:cubicBezTo>
                    <a:pt x="35346" y="25218"/>
                    <a:pt x="35346" y="22184"/>
                    <a:pt x="37210" y="20320"/>
                  </a:cubicBezTo>
                  <a:lnTo>
                    <a:pt x="46435" y="11096"/>
                  </a:lnTo>
                  <a:cubicBezTo>
                    <a:pt x="47015" y="10516"/>
                    <a:pt x="47015" y="9579"/>
                    <a:pt x="46435" y="8999"/>
                  </a:cubicBezTo>
                  <a:lnTo>
                    <a:pt x="42920" y="5484"/>
                  </a:lnTo>
                  <a:cubicBezTo>
                    <a:pt x="42340" y="4904"/>
                    <a:pt x="42340" y="3968"/>
                    <a:pt x="42920" y="3388"/>
                  </a:cubicBezTo>
                  <a:cubicBezTo>
                    <a:pt x="43491" y="2808"/>
                    <a:pt x="43491" y="1871"/>
                    <a:pt x="42920" y="1300"/>
                  </a:cubicBezTo>
                  <a:lnTo>
                    <a:pt x="42055" y="435"/>
                  </a:lnTo>
                  <a:cubicBezTo>
                    <a:pt x="41765" y="145"/>
                    <a:pt x="41386" y="0"/>
                    <a:pt x="41008"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91" name="Google Shape;691;p29"/>
            <p:cNvSpPr/>
            <p:nvPr/>
          </p:nvSpPr>
          <p:spPr>
            <a:xfrm flipH="1">
              <a:off x="7494050" y="-942402"/>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692" name="Google Shape;692;p29"/>
          <p:cNvSpPr/>
          <p:nvPr/>
        </p:nvSpPr>
        <p:spPr>
          <a:xfrm flipH="1">
            <a:off x="290108" y="4631417"/>
            <a:ext cx="159717" cy="145690"/>
          </a:xfrm>
          <a:custGeom>
            <a:avLst/>
            <a:gdLst/>
            <a:ahLst/>
            <a:cxnLst/>
            <a:rect l="l" t="t" r="r" b="b"/>
            <a:pathLst>
              <a:path w="5158" h="4705" extrusionOk="0">
                <a:moveTo>
                  <a:pt x="2579" y="1"/>
                </a:moveTo>
                <a:cubicBezTo>
                  <a:pt x="1981" y="1"/>
                  <a:pt x="1375" y="233"/>
                  <a:pt x="920" y="697"/>
                </a:cubicBezTo>
                <a:cubicBezTo>
                  <a:pt x="1" y="1607"/>
                  <a:pt x="1" y="3096"/>
                  <a:pt x="920" y="4015"/>
                </a:cubicBezTo>
                <a:cubicBezTo>
                  <a:pt x="1379" y="4475"/>
                  <a:pt x="1981" y="4704"/>
                  <a:pt x="2582" y="4704"/>
                </a:cubicBezTo>
                <a:cubicBezTo>
                  <a:pt x="3183" y="4704"/>
                  <a:pt x="3783" y="4475"/>
                  <a:pt x="4238" y="4015"/>
                </a:cubicBezTo>
                <a:cubicBezTo>
                  <a:pt x="5157" y="3096"/>
                  <a:pt x="5157" y="1607"/>
                  <a:pt x="4238" y="697"/>
                </a:cubicBezTo>
                <a:cubicBezTo>
                  <a:pt x="3783" y="233"/>
                  <a:pt x="3186" y="1"/>
                  <a:pt x="2579"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93" name="Google Shape;693;p29"/>
          <p:cNvSpPr/>
          <p:nvPr/>
        </p:nvSpPr>
        <p:spPr>
          <a:xfrm flipH="1">
            <a:off x="-596664" y="3748367"/>
            <a:ext cx="2091439" cy="2090416"/>
          </a:xfrm>
          <a:custGeom>
            <a:avLst/>
            <a:gdLst/>
            <a:ahLst/>
            <a:cxnLst/>
            <a:rect l="l" t="t" r="r" b="b"/>
            <a:pathLst>
              <a:path w="67542" h="67509" extrusionOk="0">
                <a:moveTo>
                  <a:pt x="67360" y="1"/>
                </a:moveTo>
                <a:cubicBezTo>
                  <a:pt x="67319" y="1"/>
                  <a:pt x="67278" y="16"/>
                  <a:pt x="67247" y="48"/>
                </a:cubicBezTo>
                <a:lnTo>
                  <a:pt x="72" y="67223"/>
                </a:lnTo>
                <a:cubicBezTo>
                  <a:pt x="0" y="67294"/>
                  <a:pt x="0" y="67392"/>
                  <a:pt x="72" y="67455"/>
                </a:cubicBezTo>
                <a:cubicBezTo>
                  <a:pt x="98" y="67490"/>
                  <a:pt x="143" y="67508"/>
                  <a:pt x="188" y="67508"/>
                </a:cubicBezTo>
                <a:cubicBezTo>
                  <a:pt x="223" y="67508"/>
                  <a:pt x="268" y="67490"/>
                  <a:pt x="304" y="67455"/>
                </a:cubicBezTo>
                <a:lnTo>
                  <a:pt x="67479" y="280"/>
                </a:lnTo>
                <a:cubicBezTo>
                  <a:pt x="67542" y="217"/>
                  <a:pt x="67542" y="119"/>
                  <a:pt x="67479" y="48"/>
                </a:cubicBezTo>
                <a:cubicBezTo>
                  <a:pt x="67443" y="16"/>
                  <a:pt x="67401" y="1"/>
                  <a:pt x="67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716"/>
        <p:cNvGrpSpPr/>
        <p:nvPr/>
      </p:nvGrpSpPr>
      <p:grpSpPr>
        <a:xfrm>
          <a:off x="0" y="0"/>
          <a:ext cx="0" cy="0"/>
          <a:chOff x="0" y="0"/>
          <a:chExt cx="0" cy="0"/>
        </a:xfrm>
      </p:grpSpPr>
      <p:sp>
        <p:nvSpPr>
          <p:cNvPr id="717" name="Google Shape;717;p31"/>
          <p:cNvSpPr txBox="1">
            <a:spLocks noGrp="1"/>
          </p:cNvSpPr>
          <p:nvPr>
            <p:ph type="title" hasCustomPrompt="1"/>
          </p:nvPr>
        </p:nvSpPr>
        <p:spPr>
          <a:xfrm>
            <a:off x="1206587" y="1962100"/>
            <a:ext cx="13989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5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18" name="Google Shape;718;p31"/>
          <p:cNvSpPr txBox="1">
            <a:spLocks noGrp="1"/>
          </p:cNvSpPr>
          <p:nvPr>
            <p:ph type="subTitle" idx="1"/>
          </p:nvPr>
        </p:nvSpPr>
        <p:spPr>
          <a:xfrm>
            <a:off x="716537" y="3324375"/>
            <a:ext cx="2379000" cy="84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719" name="Google Shape;719;p31"/>
          <p:cNvSpPr txBox="1">
            <a:spLocks noGrp="1"/>
          </p:cNvSpPr>
          <p:nvPr>
            <p:ph type="subTitle" idx="2"/>
          </p:nvPr>
        </p:nvSpPr>
        <p:spPr>
          <a:xfrm>
            <a:off x="716537" y="2903550"/>
            <a:ext cx="2379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0" name="Google Shape;720;p31"/>
          <p:cNvSpPr txBox="1">
            <a:spLocks noGrp="1"/>
          </p:cNvSpPr>
          <p:nvPr>
            <p:ph type="title" idx="3" hasCustomPrompt="1"/>
          </p:nvPr>
        </p:nvSpPr>
        <p:spPr>
          <a:xfrm>
            <a:off x="3873151" y="196210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5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21" name="Google Shape;721;p31"/>
          <p:cNvSpPr txBox="1">
            <a:spLocks noGrp="1"/>
          </p:cNvSpPr>
          <p:nvPr>
            <p:ph type="subTitle" idx="4"/>
          </p:nvPr>
        </p:nvSpPr>
        <p:spPr>
          <a:xfrm>
            <a:off x="3382500" y="3324375"/>
            <a:ext cx="2379000" cy="84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722" name="Google Shape;722;p31"/>
          <p:cNvSpPr txBox="1">
            <a:spLocks noGrp="1"/>
          </p:cNvSpPr>
          <p:nvPr>
            <p:ph type="subTitle" idx="5"/>
          </p:nvPr>
        </p:nvSpPr>
        <p:spPr>
          <a:xfrm>
            <a:off x="3382500" y="2903550"/>
            <a:ext cx="2379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3" name="Google Shape;723;p31"/>
          <p:cNvSpPr txBox="1">
            <a:spLocks noGrp="1"/>
          </p:cNvSpPr>
          <p:nvPr>
            <p:ph type="title" idx="6" hasCustomPrompt="1"/>
          </p:nvPr>
        </p:nvSpPr>
        <p:spPr>
          <a:xfrm>
            <a:off x="6539115" y="196210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5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24" name="Google Shape;724;p31"/>
          <p:cNvSpPr txBox="1">
            <a:spLocks noGrp="1"/>
          </p:cNvSpPr>
          <p:nvPr>
            <p:ph type="subTitle" idx="7"/>
          </p:nvPr>
        </p:nvSpPr>
        <p:spPr>
          <a:xfrm>
            <a:off x="6048463" y="3324375"/>
            <a:ext cx="2379000" cy="84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725" name="Google Shape;725;p31"/>
          <p:cNvSpPr txBox="1">
            <a:spLocks noGrp="1"/>
          </p:cNvSpPr>
          <p:nvPr>
            <p:ph type="subTitle" idx="8"/>
          </p:nvPr>
        </p:nvSpPr>
        <p:spPr>
          <a:xfrm>
            <a:off x="6048463" y="2903550"/>
            <a:ext cx="2379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26" name="Google Shape;726;p31"/>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27" name="Google Shape;727;p31"/>
          <p:cNvGrpSpPr/>
          <p:nvPr/>
        </p:nvGrpSpPr>
        <p:grpSpPr>
          <a:xfrm>
            <a:off x="-2096736" y="-2155372"/>
            <a:ext cx="2629935" cy="2628688"/>
            <a:chOff x="-2096735" y="-2155372"/>
            <a:chExt cx="2629934" cy="2628688"/>
          </a:xfrm>
        </p:grpSpPr>
        <p:sp>
          <p:nvSpPr>
            <p:cNvPr id="728" name="Google Shape;728;p31"/>
            <p:cNvSpPr/>
            <p:nvPr/>
          </p:nvSpPr>
          <p:spPr>
            <a:xfrm flipH="1">
              <a:off x="-947119" y="-1007392"/>
              <a:ext cx="1387233" cy="1374450"/>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29" name="Google Shape;729;p31"/>
            <p:cNvSpPr/>
            <p:nvPr/>
          </p:nvSpPr>
          <p:spPr>
            <a:xfrm flipH="1">
              <a:off x="264909" y="204755"/>
              <a:ext cx="254487" cy="240279"/>
            </a:xfrm>
            <a:custGeom>
              <a:avLst/>
              <a:gdLst/>
              <a:ahLst/>
              <a:cxnLst/>
              <a:rect l="l" t="t" r="r" b="b"/>
              <a:pathLst>
                <a:path w="7147" h="6748" extrusionOk="0">
                  <a:moveTo>
                    <a:pt x="4907" y="1"/>
                  </a:moveTo>
                  <a:cubicBezTo>
                    <a:pt x="4385" y="1"/>
                    <a:pt x="3863" y="202"/>
                    <a:pt x="3462" y="603"/>
                  </a:cubicBezTo>
                  <a:lnTo>
                    <a:pt x="803" y="3271"/>
                  </a:lnTo>
                  <a:cubicBezTo>
                    <a:pt x="1" y="4064"/>
                    <a:pt x="1" y="5358"/>
                    <a:pt x="803" y="6152"/>
                  </a:cubicBezTo>
                  <a:cubicBezTo>
                    <a:pt x="1200" y="6549"/>
                    <a:pt x="1722" y="6747"/>
                    <a:pt x="2244" y="6747"/>
                  </a:cubicBezTo>
                  <a:cubicBezTo>
                    <a:pt x="2766" y="6747"/>
                    <a:pt x="3288" y="6549"/>
                    <a:pt x="3685" y="6152"/>
                  </a:cubicBezTo>
                  <a:lnTo>
                    <a:pt x="6352" y="3485"/>
                  </a:lnTo>
                  <a:cubicBezTo>
                    <a:pt x="7146" y="2691"/>
                    <a:pt x="7146" y="1397"/>
                    <a:pt x="6352" y="603"/>
                  </a:cubicBezTo>
                  <a:cubicBezTo>
                    <a:pt x="5951" y="202"/>
                    <a:pt x="5429" y="1"/>
                    <a:pt x="4907"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30" name="Google Shape;730;p31"/>
            <p:cNvSpPr/>
            <p:nvPr/>
          </p:nvSpPr>
          <p:spPr>
            <a:xfrm flipH="1">
              <a:off x="-2096735" y="-2155372"/>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31" name="Google Shape;731;p31"/>
          <p:cNvGrpSpPr/>
          <p:nvPr/>
        </p:nvGrpSpPr>
        <p:grpSpPr>
          <a:xfrm>
            <a:off x="8484683" y="4601959"/>
            <a:ext cx="2623240" cy="2622884"/>
            <a:chOff x="8484683" y="4601959"/>
            <a:chExt cx="2623240" cy="2622884"/>
          </a:xfrm>
        </p:grpSpPr>
        <p:sp>
          <p:nvSpPr>
            <p:cNvPr id="732" name="Google Shape;732;p31"/>
            <p:cNvSpPr/>
            <p:nvPr/>
          </p:nvSpPr>
          <p:spPr>
            <a:xfrm rot="10800000" flipH="1">
              <a:off x="8580126" y="4702936"/>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33" name="Google Shape;733;p31"/>
            <p:cNvSpPr/>
            <p:nvPr/>
          </p:nvSpPr>
          <p:spPr>
            <a:xfrm rot="10800000" flipH="1">
              <a:off x="8698627" y="4680196"/>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34" name="Google Shape;734;p31"/>
            <p:cNvSpPr/>
            <p:nvPr/>
          </p:nvSpPr>
          <p:spPr>
            <a:xfrm rot="10800000" flipH="1">
              <a:off x="8484683" y="4601959"/>
              <a:ext cx="2623240" cy="2622884"/>
            </a:xfrm>
            <a:custGeom>
              <a:avLst/>
              <a:gdLst/>
              <a:ahLst/>
              <a:cxnLst/>
              <a:rect l="l" t="t" r="r" b="b"/>
              <a:pathLst>
                <a:path w="73671" h="73661" extrusionOk="0">
                  <a:moveTo>
                    <a:pt x="73582" y="0"/>
                  </a:moveTo>
                  <a:cubicBezTo>
                    <a:pt x="73561" y="0"/>
                    <a:pt x="73541" y="9"/>
                    <a:pt x="73528" y="27"/>
                  </a:cubicBezTo>
                  <a:lnTo>
                    <a:pt x="27" y="73518"/>
                  </a:lnTo>
                  <a:cubicBezTo>
                    <a:pt x="1" y="73554"/>
                    <a:pt x="1" y="73607"/>
                    <a:pt x="27" y="73634"/>
                  </a:cubicBezTo>
                  <a:cubicBezTo>
                    <a:pt x="45" y="73652"/>
                    <a:pt x="63" y="73661"/>
                    <a:pt x="90" y="73661"/>
                  </a:cubicBezTo>
                  <a:cubicBezTo>
                    <a:pt x="108" y="73661"/>
                    <a:pt x="125" y="73652"/>
                    <a:pt x="143" y="73634"/>
                  </a:cubicBezTo>
                  <a:lnTo>
                    <a:pt x="73644" y="143"/>
                  </a:lnTo>
                  <a:cubicBezTo>
                    <a:pt x="73671" y="107"/>
                    <a:pt x="73671" y="54"/>
                    <a:pt x="73644" y="27"/>
                  </a:cubicBezTo>
                  <a:cubicBezTo>
                    <a:pt x="73626" y="9"/>
                    <a:pt x="73604" y="0"/>
                    <a:pt x="73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35" name="Google Shape;735;p31"/>
          <p:cNvGrpSpPr/>
          <p:nvPr/>
        </p:nvGrpSpPr>
        <p:grpSpPr>
          <a:xfrm>
            <a:off x="7494053" y="-942403"/>
            <a:ext cx="2653579" cy="2899116"/>
            <a:chOff x="7494050" y="-942403"/>
            <a:chExt cx="2653579" cy="2899116"/>
          </a:xfrm>
        </p:grpSpPr>
        <p:sp>
          <p:nvSpPr>
            <p:cNvPr id="736" name="Google Shape;736;p31"/>
            <p:cNvSpPr/>
            <p:nvPr/>
          </p:nvSpPr>
          <p:spPr>
            <a:xfrm flipH="1">
              <a:off x="7762829" y="-910663"/>
              <a:ext cx="2384800" cy="2683706"/>
            </a:xfrm>
            <a:custGeom>
              <a:avLst/>
              <a:gdLst/>
              <a:ahLst/>
              <a:cxnLst/>
              <a:rect l="l" t="t" r="r" b="b"/>
              <a:pathLst>
                <a:path w="77016" h="86669" extrusionOk="0">
                  <a:moveTo>
                    <a:pt x="15576" y="57747"/>
                  </a:moveTo>
                  <a:lnTo>
                    <a:pt x="15576" y="57747"/>
                  </a:lnTo>
                  <a:cubicBezTo>
                    <a:pt x="16558" y="58737"/>
                    <a:pt x="16558" y="60334"/>
                    <a:pt x="15576" y="61315"/>
                  </a:cubicBezTo>
                  <a:lnTo>
                    <a:pt x="8350" y="68541"/>
                  </a:lnTo>
                  <a:cubicBezTo>
                    <a:pt x="7485" y="69406"/>
                    <a:pt x="7485" y="70816"/>
                    <a:pt x="8350" y="71681"/>
                  </a:cubicBezTo>
                  <a:cubicBezTo>
                    <a:pt x="9216" y="72547"/>
                    <a:pt x="9216" y="73956"/>
                    <a:pt x="8350" y="74821"/>
                  </a:cubicBezTo>
                  <a:lnTo>
                    <a:pt x="964" y="82199"/>
                  </a:lnTo>
                  <a:cubicBezTo>
                    <a:pt x="0" y="83171"/>
                    <a:pt x="0" y="84742"/>
                    <a:pt x="964" y="85705"/>
                  </a:cubicBezTo>
                  <a:cubicBezTo>
                    <a:pt x="1936" y="86668"/>
                    <a:pt x="3506" y="86668"/>
                    <a:pt x="4470" y="85705"/>
                  </a:cubicBezTo>
                  <a:lnTo>
                    <a:pt x="16353" y="73822"/>
                  </a:lnTo>
                  <a:cubicBezTo>
                    <a:pt x="17182" y="72993"/>
                    <a:pt x="18520" y="72993"/>
                    <a:pt x="19341" y="73822"/>
                  </a:cubicBezTo>
                  <a:cubicBezTo>
                    <a:pt x="20171" y="74652"/>
                    <a:pt x="21509" y="74652"/>
                    <a:pt x="22339" y="73822"/>
                  </a:cubicBezTo>
                  <a:lnTo>
                    <a:pt x="43455" y="52706"/>
                  </a:lnTo>
                  <a:cubicBezTo>
                    <a:pt x="44079" y="52082"/>
                    <a:pt x="44079" y="51074"/>
                    <a:pt x="43455" y="50449"/>
                  </a:cubicBezTo>
                  <a:cubicBezTo>
                    <a:pt x="42830" y="49825"/>
                    <a:pt x="42830" y="48817"/>
                    <a:pt x="43455" y="48192"/>
                  </a:cubicBezTo>
                  <a:lnTo>
                    <a:pt x="64285" y="27362"/>
                  </a:lnTo>
                  <a:cubicBezTo>
                    <a:pt x="65133" y="26514"/>
                    <a:pt x="65133" y="25140"/>
                    <a:pt x="64285" y="24293"/>
                  </a:cubicBezTo>
                  <a:lnTo>
                    <a:pt x="64285" y="24293"/>
                  </a:lnTo>
                  <a:cubicBezTo>
                    <a:pt x="63438" y="23436"/>
                    <a:pt x="63438" y="22063"/>
                    <a:pt x="64285" y="21215"/>
                  </a:cubicBezTo>
                  <a:lnTo>
                    <a:pt x="69602" y="15898"/>
                  </a:lnTo>
                  <a:cubicBezTo>
                    <a:pt x="70307" y="15185"/>
                    <a:pt x="70307" y="14034"/>
                    <a:pt x="69602" y="13320"/>
                  </a:cubicBezTo>
                  <a:lnTo>
                    <a:pt x="69602" y="13320"/>
                  </a:lnTo>
                  <a:cubicBezTo>
                    <a:pt x="68889" y="12606"/>
                    <a:pt x="68889" y="11447"/>
                    <a:pt x="69602" y="10733"/>
                  </a:cubicBezTo>
                  <a:lnTo>
                    <a:pt x="76097" y="4238"/>
                  </a:lnTo>
                  <a:cubicBezTo>
                    <a:pt x="77016" y="3320"/>
                    <a:pt x="77016" y="1839"/>
                    <a:pt x="76097" y="920"/>
                  </a:cubicBezTo>
                  <a:lnTo>
                    <a:pt x="76097" y="920"/>
                  </a:lnTo>
                  <a:cubicBezTo>
                    <a:pt x="75178" y="1"/>
                    <a:pt x="73688" y="1"/>
                    <a:pt x="72769" y="920"/>
                  </a:cubicBezTo>
                  <a:lnTo>
                    <a:pt x="44481" y="29217"/>
                  </a:lnTo>
                  <a:cubicBezTo>
                    <a:pt x="43936" y="29761"/>
                    <a:pt x="43053" y="29761"/>
                    <a:pt x="42509" y="29217"/>
                  </a:cubicBezTo>
                  <a:cubicBezTo>
                    <a:pt x="41965" y="28673"/>
                    <a:pt x="41082" y="28673"/>
                    <a:pt x="40538" y="29217"/>
                  </a:cubicBezTo>
                  <a:lnTo>
                    <a:pt x="15576" y="54178"/>
                  </a:lnTo>
                  <a:cubicBezTo>
                    <a:pt x="14586" y="55168"/>
                    <a:pt x="14586" y="56765"/>
                    <a:pt x="15576" y="57747"/>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37" name="Google Shape;737;p31"/>
            <p:cNvSpPr/>
            <p:nvPr/>
          </p:nvSpPr>
          <p:spPr>
            <a:xfrm flipH="1">
              <a:off x="8158396" y="-942403"/>
              <a:ext cx="1104150" cy="1097585"/>
            </a:xfrm>
            <a:custGeom>
              <a:avLst/>
              <a:gdLst/>
              <a:ahLst/>
              <a:cxnLst/>
              <a:rect l="l" t="t" r="r" b="b"/>
              <a:pathLst>
                <a:path w="35658" h="35446" extrusionOk="0">
                  <a:moveTo>
                    <a:pt x="34466" y="0"/>
                  </a:moveTo>
                  <a:cubicBezTo>
                    <a:pt x="34188" y="0"/>
                    <a:pt x="33909" y="107"/>
                    <a:pt x="33695" y="321"/>
                  </a:cubicBezTo>
                  <a:lnTo>
                    <a:pt x="420" y="33588"/>
                  </a:lnTo>
                  <a:cubicBezTo>
                    <a:pt x="0" y="34016"/>
                    <a:pt x="0" y="34703"/>
                    <a:pt x="420" y="35131"/>
                  </a:cubicBezTo>
                  <a:cubicBezTo>
                    <a:pt x="634" y="35341"/>
                    <a:pt x="913" y="35445"/>
                    <a:pt x="1191" y="35445"/>
                  </a:cubicBezTo>
                  <a:cubicBezTo>
                    <a:pt x="1470" y="35445"/>
                    <a:pt x="1749" y="35341"/>
                    <a:pt x="1963" y="35131"/>
                  </a:cubicBezTo>
                  <a:lnTo>
                    <a:pt x="35230" y="1856"/>
                  </a:lnTo>
                  <a:cubicBezTo>
                    <a:pt x="35658" y="1427"/>
                    <a:pt x="35658" y="741"/>
                    <a:pt x="35230" y="321"/>
                  </a:cubicBezTo>
                  <a:cubicBezTo>
                    <a:pt x="35020" y="107"/>
                    <a:pt x="34743" y="0"/>
                    <a:pt x="34466"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38" name="Google Shape;738;p31"/>
            <p:cNvSpPr/>
            <p:nvPr/>
          </p:nvSpPr>
          <p:spPr>
            <a:xfrm flipH="1">
              <a:off x="8707569" y="-175515"/>
              <a:ext cx="1283437" cy="1271640"/>
            </a:xfrm>
            <a:custGeom>
              <a:avLst/>
              <a:gdLst/>
              <a:ahLst/>
              <a:cxnLst/>
              <a:rect l="l" t="t" r="r" b="b"/>
              <a:pathLst>
                <a:path w="41448" h="41067" extrusionOk="0">
                  <a:moveTo>
                    <a:pt x="39302" y="1"/>
                  </a:moveTo>
                  <a:cubicBezTo>
                    <a:pt x="38800" y="1"/>
                    <a:pt x="38299" y="191"/>
                    <a:pt x="37915" y="570"/>
                  </a:cubicBezTo>
                  <a:lnTo>
                    <a:pt x="768" y="37726"/>
                  </a:lnTo>
                  <a:cubicBezTo>
                    <a:pt x="1" y="38484"/>
                    <a:pt x="1" y="39724"/>
                    <a:pt x="768" y="40491"/>
                  </a:cubicBezTo>
                  <a:cubicBezTo>
                    <a:pt x="1151" y="40875"/>
                    <a:pt x="1653" y="41067"/>
                    <a:pt x="2154" y="41067"/>
                  </a:cubicBezTo>
                  <a:cubicBezTo>
                    <a:pt x="2655" y="41067"/>
                    <a:pt x="3154" y="40875"/>
                    <a:pt x="3533" y="40491"/>
                  </a:cubicBezTo>
                  <a:lnTo>
                    <a:pt x="40689" y="3344"/>
                  </a:lnTo>
                  <a:cubicBezTo>
                    <a:pt x="41448" y="2577"/>
                    <a:pt x="41448" y="1337"/>
                    <a:pt x="40689" y="570"/>
                  </a:cubicBezTo>
                  <a:cubicBezTo>
                    <a:pt x="40306" y="191"/>
                    <a:pt x="39804" y="1"/>
                    <a:pt x="39302"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39" name="Google Shape;739;p31"/>
            <p:cNvSpPr/>
            <p:nvPr/>
          </p:nvSpPr>
          <p:spPr>
            <a:xfrm flipH="1">
              <a:off x="8366657" y="-73917"/>
              <a:ext cx="169936" cy="154856"/>
            </a:xfrm>
            <a:custGeom>
              <a:avLst/>
              <a:gdLst/>
              <a:ahLst/>
              <a:cxnLst/>
              <a:rect l="l" t="t" r="r" b="b"/>
              <a:pathLst>
                <a:path w="5488" h="5001" extrusionOk="0">
                  <a:moveTo>
                    <a:pt x="2749" y="1"/>
                  </a:moveTo>
                  <a:cubicBezTo>
                    <a:pt x="2106" y="1"/>
                    <a:pt x="1464" y="242"/>
                    <a:pt x="973" y="732"/>
                  </a:cubicBezTo>
                  <a:cubicBezTo>
                    <a:pt x="1" y="1714"/>
                    <a:pt x="1" y="3293"/>
                    <a:pt x="973" y="4265"/>
                  </a:cubicBezTo>
                  <a:cubicBezTo>
                    <a:pt x="1464" y="4756"/>
                    <a:pt x="2104" y="5001"/>
                    <a:pt x="2744" y="5001"/>
                  </a:cubicBezTo>
                  <a:cubicBezTo>
                    <a:pt x="3384" y="5001"/>
                    <a:pt x="4024" y="4756"/>
                    <a:pt x="4515" y="4265"/>
                  </a:cubicBezTo>
                  <a:cubicBezTo>
                    <a:pt x="5487" y="3293"/>
                    <a:pt x="5487" y="1714"/>
                    <a:pt x="4515" y="732"/>
                  </a:cubicBezTo>
                  <a:cubicBezTo>
                    <a:pt x="4024" y="242"/>
                    <a:pt x="3382" y="1"/>
                    <a:pt x="2749"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40" name="Google Shape;740;p31"/>
            <p:cNvSpPr/>
            <p:nvPr/>
          </p:nvSpPr>
          <p:spPr>
            <a:xfrm flipH="1">
              <a:off x="8392653" y="73174"/>
              <a:ext cx="1455819" cy="1883539"/>
            </a:xfrm>
            <a:custGeom>
              <a:avLst/>
              <a:gdLst/>
              <a:ahLst/>
              <a:cxnLst/>
              <a:rect l="l" t="t" r="r" b="b"/>
              <a:pathLst>
                <a:path w="47015" h="60828" extrusionOk="0">
                  <a:moveTo>
                    <a:pt x="41008" y="0"/>
                  </a:moveTo>
                  <a:cubicBezTo>
                    <a:pt x="40629" y="0"/>
                    <a:pt x="40253" y="145"/>
                    <a:pt x="39967" y="435"/>
                  </a:cubicBezTo>
                  <a:lnTo>
                    <a:pt x="36274" y="4128"/>
                  </a:lnTo>
                  <a:cubicBezTo>
                    <a:pt x="34811" y="5591"/>
                    <a:pt x="34811" y="7955"/>
                    <a:pt x="36274" y="9418"/>
                  </a:cubicBezTo>
                  <a:cubicBezTo>
                    <a:pt x="37737" y="10881"/>
                    <a:pt x="37737" y="13246"/>
                    <a:pt x="36274" y="14709"/>
                  </a:cubicBezTo>
                  <a:lnTo>
                    <a:pt x="26104" y="24879"/>
                  </a:lnTo>
                  <a:cubicBezTo>
                    <a:pt x="25096" y="25887"/>
                    <a:pt x="25096" y="27519"/>
                    <a:pt x="26104" y="28518"/>
                  </a:cubicBezTo>
                  <a:cubicBezTo>
                    <a:pt x="27112" y="29526"/>
                    <a:pt x="27112" y="31159"/>
                    <a:pt x="26104" y="32167"/>
                  </a:cubicBezTo>
                  <a:lnTo>
                    <a:pt x="768" y="57512"/>
                  </a:lnTo>
                  <a:cubicBezTo>
                    <a:pt x="1" y="58270"/>
                    <a:pt x="1" y="59501"/>
                    <a:pt x="768" y="60259"/>
                  </a:cubicBezTo>
                  <a:cubicBezTo>
                    <a:pt x="1147" y="60638"/>
                    <a:pt x="1645" y="60828"/>
                    <a:pt x="2142" y="60828"/>
                  </a:cubicBezTo>
                  <a:cubicBezTo>
                    <a:pt x="2639" y="60828"/>
                    <a:pt x="3137" y="60638"/>
                    <a:pt x="3516" y="60259"/>
                  </a:cubicBezTo>
                  <a:lnTo>
                    <a:pt x="20849" y="42926"/>
                  </a:lnTo>
                  <a:cubicBezTo>
                    <a:pt x="21349" y="42426"/>
                    <a:pt x="22007" y="42176"/>
                    <a:pt x="22666" y="42176"/>
                  </a:cubicBezTo>
                  <a:cubicBezTo>
                    <a:pt x="23325" y="42176"/>
                    <a:pt x="23985" y="42426"/>
                    <a:pt x="24489" y="42926"/>
                  </a:cubicBezTo>
                  <a:cubicBezTo>
                    <a:pt x="24989" y="43430"/>
                    <a:pt x="25647" y="43682"/>
                    <a:pt x="26306" y="43682"/>
                  </a:cubicBezTo>
                  <a:cubicBezTo>
                    <a:pt x="26965" y="43682"/>
                    <a:pt x="27625" y="43430"/>
                    <a:pt x="28129" y="42926"/>
                  </a:cubicBezTo>
                  <a:lnTo>
                    <a:pt x="37210" y="33844"/>
                  </a:lnTo>
                  <a:cubicBezTo>
                    <a:pt x="39075" y="31980"/>
                    <a:pt x="39075" y="28946"/>
                    <a:pt x="37210" y="27082"/>
                  </a:cubicBezTo>
                  <a:cubicBezTo>
                    <a:pt x="35346" y="25218"/>
                    <a:pt x="35346" y="22184"/>
                    <a:pt x="37210" y="20320"/>
                  </a:cubicBezTo>
                  <a:lnTo>
                    <a:pt x="46435" y="11096"/>
                  </a:lnTo>
                  <a:cubicBezTo>
                    <a:pt x="47015" y="10516"/>
                    <a:pt x="47015" y="9579"/>
                    <a:pt x="46435" y="8999"/>
                  </a:cubicBezTo>
                  <a:lnTo>
                    <a:pt x="42920" y="5484"/>
                  </a:lnTo>
                  <a:cubicBezTo>
                    <a:pt x="42340" y="4904"/>
                    <a:pt x="42340" y="3968"/>
                    <a:pt x="42920" y="3388"/>
                  </a:cubicBezTo>
                  <a:cubicBezTo>
                    <a:pt x="43491" y="2808"/>
                    <a:pt x="43491" y="1871"/>
                    <a:pt x="42920" y="1300"/>
                  </a:cubicBezTo>
                  <a:lnTo>
                    <a:pt x="42055" y="435"/>
                  </a:lnTo>
                  <a:cubicBezTo>
                    <a:pt x="41765" y="145"/>
                    <a:pt x="41386" y="0"/>
                    <a:pt x="41008"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41" name="Google Shape;741;p31"/>
            <p:cNvSpPr/>
            <p:nvPr/>
          </p:nvSpPr>
          <p:spPr>
            <a:xfrm flipH="1">
              <a:off x="7494050" y="-942402"/>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742" name="Google Shape;742;p31"/>
          <p:cNvGrpSpPr/>
          <p:nvPr/>
        </p:nvGrpSpPr>
        <p:grpSpPr>
          <a:xfrm>
            <a:off x="-1120702" y="3562436"/>
            <a:ext cx="2615476" cy="2522378"/>
            <a:chOff x="-1120704" y="3562436"/>
            <a:chExt cx="2615476" cy="2522378"/>
          </a:xfrm>
        </p:grpSpPr>
        <p:sp>
          <p:nvSpPr>
            <p:cNvPr id="743" name="Google Shape;743;p31"/>
            <p:cNvSpPr/>
            <p:nvPr/>
          </p:nvSpPr>
          <p:spPr>
            <a:xfrm flipH="1">
              <a:off x="-1120704" y="3562436"/>
              <a:ext cx="2241463" cy="2522378"/>
            </a:xfrm>
            <a:custGeom>
              <a:avLst/>
              <a:gdLst/>
              <a:ahLst/>
              <a:cxnLst/>
              <a:rect l="l" t="t" r="r" b="b"/>
              <a:pathLst>
                <a:path w="72387" h="81459" extrusionOk="0">
                  <a:moveTo>
                    <a:pt x="57747" y="27183"/>
                  </a:moveTo>
                  <a:lnTo>
                    <a:pt x="57747" y="27183"/>
                  </a:lnTo>
                  <a:cubicBezTo>
                    <a:pt x="56819" y="26255"/>
                    <a:pt x="56819" y="24756"/>
                    <a:pt x="57747" y="23829"/>
                  </a:cubicBezTo>
                  <a:lnTo>
                    <a:pt x="64536" y="17040"/>
                  </a:lnTo>
                  <a:cubicBezTo>
                    <a:pt x="65357" y="16219"/>
                    <a:pt x="65357" y="14899"/>
                    <a:pt x="64536" y="14087"/>
                  </a:cubicBezTo>
                  <a:lnTo>
                    <a:pt x="64536" y="14087"/>
                  </a:lnTo>
                  <a:cubicBezTo>
                    <a:pt x="63724" y="13275"/>
                    <a:pt x="63724" y="11946"/>
                    <a:pt x="64536" y="11134"/>
                  </a:cubicBezTo>
                  <a:lnTo>
                    <a:pt x="71476" y="4193"/>
                  </a:lnTo>
                  <a:cubicBezTo>
                    <a:pt x="72386" y="3292"/>
                    <a:pt x="72386" y="1812"/>
                    <a:pt x="71476" y="902"/>
                  </a:cubicBezTo>
                  <a:lnTo>
                    <a:pt x="71476" y="902"/>
                  </a:lnTo>
                  <a:cubicBezTo>
                    <a:pt x="70566" y="1"/>
                    <a:pt x="69094" y="1"/>
                    <a:pt x="68185" y="902"/>
                  </a:cubicBezTo>
                  <a:lnTo>
                    <a:pt x="57015" y="12071"/>
                  </a:lnTo>
                  <a:cubicBezTo>
                    <a:pt x="56239" y="12856"/>
                    <a:pt x="54981" y="12856"/>
                    <a:pt x="54205" y="12071"/>
                  </a:cubicBezTo>
                  <a:cubicBezTo>
                    <a:pt x="53429" y="11295"/>
                    <a:pt x="52171" y="11295"/>
                    <a:pt x="51386" y="12071"/>
                  </a:cubicBezTo>
                  <a:lnTo>
                    <a:pt x="31537" y="31920"/>
                  </a:lnTo>
                  <a:cubicBezTo>
                    <a:pt x="30957" y="32509"/>
                    <a:pt x="30957" y="33454"/>
                    <a:pt x="31537" y="34043"/>
                  </a:cubicBezTo>
                  <a:cubicBezTo>
                    <a:pt x="32126" y="34632"/>
                    <a:pt x="32126" y="35577"/>
                    <a:pt x="31537" y="36166"/>
                  </a:cubicBezTo>
                  <a:lnTo>
                    <a:pt x="11964" y="55739"/>
                  </a:lnTo>
                  <a:cubicBezTo>
                    <a:pt x="11161" y="56542"/>
                    <a:pt x="11161" y="57835"/>
                    <a:pt x="11964" y="58629"/>
                  </a:cubicBezTo>
                  <a:cubicBezTo>
                    <a:pt x="12758" y="59432"/>
                    <a:pt x="12758" y="60726"/>
                    <a:pt x="11964" y="61520"/>
                  </a:cubicBezTo>
                  <a:lnTo>
                    <a:pt x="6968" y="66516"/>
                  </a:lnTo>
                  <a:cubicBezTo>
                    <a:pt x="6299" y="67185"/>
                    <a:pt x="6299" y="68273"/>
                    <a:pt x="6968" y="68942"/>
                  </a:cubicBezTo>
                  <a:cubicBezTo>
                    <a:pt x="7637" y="69611"/>
                    <a:pt x="7637" y="70699"/>
                    <a:pt x="6968" y="71369"/>
                  </a:cubicBezTo>
                  <a:lnTo>
                    <a:pt x="866" y="77479"/>
                  </a:lnTo>
                  <a:cubicBezTo>
                    <a:pt x="1" y="78336"/>
                    <a:pt x="1" y="79736"/>
                    <a:pt x="866" y="80602"/>
                  </a:cubicBezTo>
                  <a:lnTo>
                    <a:pt x="866" y="80602"/>
                  </a:lnTo>
                  <a:cubicBezTo>
                    <a:pt x="1723" y="81458"/>
                    <a:pt x="3123" y="81458"/>
                    <a:pt x="3980" y="80602"/>
                  </a:cubicBezTo>
                  <a:lnTo>
                    <a:pt x="30582" y="53999"/>
                  </a:lnTo>
                  <a:cubicBezTo>
                    <a:pt x="31091" y="53491"/>
                    <a:pt x="31920" y="53491"/>
                    <a:pt x="32429" y="53999"/>
                  </a:cubicBezTo>
                  <a:lnTo>
                    <a:pt x="32429" y="53999"/>
                  </a:lnTo>
                  <a:cubicBezTo>
                    <a:pt x="32946" y="54517"/>
                    <a:pt x="33767" y="54517"/>
                    <a:pt x="34285" y="53999"/>
                  </a:cubicBezTo>
                  <a:lnTo>
                    <a:pt x="57747" y="30537"/>
                  </a:lnTo>
                  <a:cubicBezTo>
                    <a:pt x="58675" y="29609"/>
                    <a:pt x="58675" y="28111"/>
                    <a:pt x="57747" y="27183"/>
                  </a:cubicBezTo>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44" name="Google Shape;744;p31"/>
            <p:cNvSpPr/>
            <p:nvPr/>
          </p:nvSpPr>
          <p:spPr>
            <a:xfrm flipH="1">
              <a:off x="-531401" y="3819077"/>
              <a:ext cx="1368250" cy="1770362"/>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45" name="Google Shape;745;p31"/>
            <p:cNvSpPr/>
            <p:nvPr/>
          </p:nvSpPr>
          <p:spPr>
            <a:xfrm flipH="1">
              <a:off x="290107" y="4631417"/>
              <a:ext cx="159717" cy="145690"/>
            </a:xfrm>
            <a:custGeom>
              <a:avLst/>
              <a:gdLst/>
              <a:ahLst/>
              <a:cxnLst/>
              <a:rect l="l" t="t" r="r" b="b"/>
              <a:pathLst>
                <a:path w="5158" h="4705" extrusionOk="0">
                  <a:moveTo>
                    <a:pt x="2579" y="1"/>
                  </a:moveTo>
                  <a:cubicBezTo>
                    <a:pt x="1981" y="1"/>
                    <a:pt x="1375" y="233"/>
                    <a:pt x="920" y="697"/>
                  </a:cubicBezTo>
                  <a:cubicBezTo>
                    <a:pt x="1" y="1607"/>
                    <a:pt x="1" y="3096"/>
                    <a:pt x="920" y="4015"/>
                  </a:cubicBezTo>
                  <a:cubicBezTo>
                    <a:pt x="1379" y="4475"/>
                    <a:pt x="1981" y="4704"/>
                    <a:pt x="2582" y="4704"/>
                  </a:cubicBezTo>
                  <a:cubicBezTo>
                    <a:pt x="3183" y="4704"/>
                    <a:pt x="3783" y="4475"/>
                    <a:pt x="4238" y="4015"/>
                  </a:cubicBezTo>
                  <a:cubicBezTo>
                    <a:pt x="5157" y="3096"/>
                    <a:pt x="5157" y="1607"/>
                    <a:pt x="4238" y="697"/>
                  </a:cubicBezTo>
                  <a:cubicBezTo>
                    <a:pt x="3783" y="233"/>
                    <a:pt x="3186" y="1"/>
                    <a:pt x="2579"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46" name="Google Shape;746;p31"/>
            <p:cNvSpPr/>
            <p:nvPr/>
          </p:nvSpPr>
          <p:spPr>
            <a:xfrm flipH="1">
              <a:off x="-596666" y="3748367"/>
              <a:ext cx="2091438" cy="2090416"/>
            </a:xfrm>
            <a:custGeom>
              <a:avLst/>
              <a:gdLst/>
              <a:ahLst/>
              <a:cxnLst/>
              <a:rect l="l" t="t" r="r" b="b"/>
              <a:pathLst>
                <a:path w="67542" h="67509" extrusionOk="0">
                  <a:moveTo>
                    <a:pt x="67360" y="1"/>
                  </a:moveTo>
                  <a:cubicBezTo>
                    <a:pt x="67319" y="1"/>
                    <a:pt x="67278" y="16"/>
                    <a:pt x="67247" y="48"/>
                  </a:cubicBezTo>
                  <a:lnTo>
                    <a:pt x="72" y="67223"/>
                  </a:lnTo>
                  <a:cubicBezTo>
                    <a:pt x="0" y="67294"/>
                    <a:pt x="0" y="67392"/>
                    <a:pt x="72" y="67455"/>
                  </a:cubicBezTo>
                  <a:cubicBezTo>
                    <a:pt x="98" y="67490"/>
                    <a:pt x="143" y="67508"/>
                    <a:pt x="188" y="67508"/>
                  </a:cubicBezTo>
                  <a:cubicBezTo>
                    <a:pt x="223" y="67508"/>
                    <a:pt x="268" y="67490"/>
                    <a:pt x="304" y="67455"/>
                  </a:cubicBezTo>
                  <a:lnTo>
                    <a:pt x="67479" y="280"/>
                  </a:lnTo>
                  <a:cubicBezTo>
                    <a:pt x="67542" y="217"/>
                    <a:pt x="67542" y="119"/>
                    <a:pt x="67479" y="48"/>
                  </a:cubicBezTo>
                  <a:cubicBezTo>
                    <a:pt x="67443" y="16"/>
                    <a:pt x="67401" y="1"/>
                    <a:pt x="67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76"/>
        <p:cNvGrpSpPr/>
        <p:nvPr/>
      </p:nvGrpSpPr>
      <p:grpSpPr>
        <a:xfrm>
          <a:off x="0" y="0"/>
          <a:ext cx="0" cy="0"/>
          <a:chOff x="0" y="0"/>
          <a:chExt cx="0" cy="0"/>
        </a:xfrm>
      </p:grpSpPr>
      <p:sp>
        <p:nvSpPr>
          <p:cNvPr id="777" name="Google Shape;777;p33"/>
          <p:cNvSpPr/>
          <p:nvPr/>
        </p:nvSpPr>
        <p:spPr>
          <a:xfrm flipH="1">
            <a:off x="171028" y="288509"/>
            <a:ext cx="235365" cy="221988"/>
          </a:xfrm>
          <a:custGeom>
            <a:avLst/>
            <a:gdLst/>
            <a:ahLst/>
            <a:cxnLst/>
            <a:rect l="l" t="t" r="r" b="b"/>
            <a:pathLst>
              <a:path w="7601" h="7169" extrusionOk="0">
                <a:moveTo>
                  <a:pt x="5219" y="1"/>
                </a:moveTo>
                <a:cubicBezTo>
                  <a:pt x="4664" y="1"/>
                  <a:pt x="4108" y="213"/>
                  <a:pt x="3685" y="637"/>
                </a:cubicBezTo>
                <a:lnTo>
                  <a:pt x="848" y="3464"/>
                </a:lnTo>
                <a:cubicBezTo>
                  <a:pt x="0" y="4312"/>
                  <a:pt x="0" y="5686"/>
                  <a:pt x="848" y="6533"/>
                </a:cubicBezTo>
                <a:cubicBezTo>
                  <a:pt x="1271" y="6957"/>
                  <a:pt x="1827" y="7169"/>
                  <a:pt x="2382" y="7169"/>
                </a:cubicBezTo>
                <a:cubicBezTo>
                  <a:pt x="2937" y="7169"/>
                  <a:pt x="3493" y="6957"/>
                  <a:pt x="3917" y="6533"/>
                </a:cubicBezTo>
                <a:lnTo>
                  <a:pt x="6753" y="3705"/>
                </a:lnTo>
                <a:cubicBezTo>
                  <a:pt x="7601" y="2858"/>
                  <a:pt x="7601" y="1484"/>
                  <a:pt x="6753" y="637"/>
                </a:cubicBezTo>
                <a:cubicBezTo>
                  <a:pt x="6330" y="213"/>
                  <a:pt x="5774" y="1"/>
                  <a:pt x="5219" y="1"/>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78" name="Google Shape;778;p33"/>
          <p:cNvSpPr/>
          <p:nvPr/>
        </p:nvSpPr>
        <p:spPr>
          <a:xfrm flipH="1">
            <a:off x="-59851" y="69446"/>
            <a:ext cx="169936" cy="154794"/>
          </a:xfrm>
          <a:custGeom>
            <a:avLst/>
            <a:gdLst/>
            <a:ahLst/>
            <a:cxnLst/>
            <a:rect l="l" t="t" r="r" b="b"/>
            <a:pathLst>
              <a:path w="5488" h="4999" extrusionOk="0">
                <a:moveTo>
                  <a:pt x="2744" y="1"/>
                </a:moveTo>
                <a:cubicBezTo>
                  <a:pt x="2104" y="1"/>
                  <a:pt x="1464" y="246"/>
                  <a:pt x="973" y="737"/>
                </a:cubicBezTo>
                <a:cubicBezTo>
                  <a:pt x="1" y="1709"/>
                  <a:pt x="1" y="3288"/>
                  <a:pt x="973" y="4269"/>
                </a:cubicBezTo>
                <a:cubicBezTo>
                  <a:pt x="1464" y="4756"/>
                  <a:pt x="2104" y="4999"/>
                  <a:pt x="2744" y="4999"/>
                </a:cubicBezTo>
                <a:cubicBezTo>
                  <a:pt x="3384" y="4999"/>
                  <a:pt x="4024" y="4756"/>
                  <a:pt x="4515" y="4269"/>
                </a:cubicBezTo>
                <a:cubicBezTo>
                  <a:pt x="5487" y="3288"/>
                  <a:pt x="5487" y="1709"/>
                  <a:pt x="4515" y="737"/>
                </a:cubicBezTo>
                <a:cubicBezTo>
                  <a:pt x="4024" y="246"/>
                  <a:pt x="3384" y="1"/>
                  <a:pt x="2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79" name="Google Shape;779;p33"/>
          <p:cNvSpPr/>
          <p:nvPr/>
        </p:nvSpPr>
        <p:spPr>
          <a:xfrm flipH="1">
            <a:off x="-1765283" y="-1650528"/>
            <a:ext cx="2433168" cy="2432022"/>
          </a:xfrm>
          <a:custGeom>
            <a:avLst/>
            <a:gdLst/>
            <a:ahLst/>
            <a:cxnLst/>
            <a:rect l="l" t="t" r="r" b="b"/>
            <a:pathLst>
              <a:path w="78578" h="78541" extrusionOk="0">
                <a:moveTo>
                  <a:pt x="78390" y="0"/>
                </a:moveTo>
                <a:cubicBezTo>
                  <a:pt x="78345" y="0"/>
                  <a:pt x="78300" y="18"/>
                  <a:pt x="78265" y="54"/>
                </a:cubicBezTo>
                <a:lnTo>
                  <a:pt x="72" y="78246"/>
                </a:lnTo>
                <a:cubicBezTo>
                  <a:pt x="0" y="78317"/>
                  <a:pt x="0" y="78424"/>
                  <a:pt x="72" y="78496"/>
                </a:cubicBezTo>
                <a:cubicBezTo>
                  <a:pt x="108" y="78523"/>
                  <a:pt x="152" y="78540"/>
                  <a:pt x="197" y="78540"/>
                </a:cubicBezTo>
                <a:cubicBezTo>
                  <a:pt x="241" y="78540"/>
                  <a:pt x="286" y="78523"/>
                  <a:pt x="313" y="78496"/>
                </a:cubicBezTo>
                <a:lnTo>
                  <a:pt x="78515" y="294"/>
                </a:lnTo>
                <a:cubicBezTo>
                  <a:pt x="78577" y="232"/>
                  <a:pt x="78577" y="125"/>
                  <a:pt x="78515"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0" name="Google Shape;780;p33"/>
          <p:cNvSpPr/>
          <p:nvPr/>
        </p:nvSpPr>
        <p:spPr>
          <a:xfrm flipH="1">
            <a:off x="8077005" y="4511966"/>
            <a:ext cx="1630121" cy="918174"/>
          </a:xfrm>
          <a:custGeom>
            <a:avLst/>
            <a:gdLst/>
            <a:ahLst/>
            <a:cxnLst/>
            <a:rect l="l" t="t" r="r" b="b"/>
            <a:pathLst>
              <a:path w="52644" h="29652" extrusionOk="0">
                <a:moveTo>
                  <a:pt x="50062" y="1"/>
                </a:moveTo>
                <a:cubicBezTo>
                  <a:pt x="49461" y="1"/>
                  <a:pt x="48861" y="230"/>
                  <a:pt x="48406" y="690"/>
                </a:cubicBezTo>
                <a:lnTo>
                  <a:pt x="38558" y="10530"/>
                </a:lnTo>
                <a:cubicBezTo>
                  <a:pt x="37862" y="11225"/>
                  <a:pt x="36950" y="11573"/>
                  <a:pt x="36037" y="11573"/>
                </a:cubicBezTo>
                <a:cubicBezTo>
                  <a:pt x="35125" y="11573"/>
                  <a:pt x="34213" y="11225"/>
                  <a:pt x="33517" y="10530"/>
                </a:cubicBezTo>
                <a:cubicBezTo>
                  <a:pt x="32821" y="9834"/>
                  <a:pt x="31909" y="9486"/>
                  <a:pt x="30997" y="9486"/>
                </a:cubicBezTo>
                <a:cubicBezTo>
                  <a:pt x="30085" y="9486"/>
                  <a:pt x="29173" y="9834"/>
                  <a:pt x="28477" y="10530"/>
                </a:cubicBezTo>
                <a:lnTo>
                  <a:pt x="19306" y="19691"/>
                </a:lnTo>
                <a:cubicBezTo>
                  <a:pt x="18423" y="20575"/>
                  <a:pt x="17265" y="21016"/>
                  <a:pt x="16108" y="21016"/>
                </a:cubicBezTo>
                <a:cubicBezTo>
                  <a:pt x="14950" y="21016"/>
                  <a:pt x="13793" y="20575"/>
                  <a:pt x="12910" y="19691"/>
                </a:cubicBezTo>
                <a:cubicBezTo>
                  <a:pt x="12026" y="18808"/>
                  <a:pt x="10869" y="18367"/>
                  <a:pt x="9711" y="18367"/>
                </a:cubicBezTo>
                <a:cubicBezTo>
                  <a:pt x="8554" y="18367"/>
                  <a:pt x="7396" y="18808"/>
                  <a:pt x="6513" y="19691"/>
                </a:cubicBezTo>
                <a:lnTo>
                  <a:pt x="1018" y="25196"/>
                </a:lnTo>
                <a:cubicBezTo>
                  <a:pt x="1" y="26213"/>
                  <a:pt x="1" y="27863"/>
                  <a:pt x="1018" y="28889"/>
                </a:cubicBezTo>
                <a:cubicBezTo>
                  <a:pt x="1526" y="29397"/>
                  <a:pt x="2193" y="29652"/>
                  <a:pt x="2861" y="29652"/>
                </a:cubicBezTo>
                <a:cubicBezTo>
                  <a:pt x="3529" y="29652"/>
                  <a:pt x="4198" y="29397"/>
                  <a:pt x="4711" y="28889"/>
                </a:cubicBezTo>
                <a:lnTo>
                  <a:pt x="7379" y="26213"/>
                </a:lnTo>
                <a:cubicBezTo>
                  <a:pt x="8159" y="25432"/>
                  <a:pt x="9183" y="25042"/>
                  <a:pt x="10207" y="25042"/>
                </a:cubicBezTo>
                <a:cubicBezTo>
                  <a:pt x="11230" y="25042"/>
                  <a:pt x="12254" y="25432"/>
                  <a:pt x="13035" y="26213"/>
                </a:cubicBezTo>
                <a:cubicBezTo>
                  <a:pt x="13815" y="26993"/>
                  <a:pt x="14839" y="27384"/>
                  <a:pt x="15864" y="27384"/>
                </a:cubicBezTo>
                <a:cubicBezTo>
                  <a:pt x="16888" y="27384"/>
                  <a:pt x="17914" y="26993"/>
                  <a:pt x="18699" y="26213"/>
                </a:cubicBezTo>
                <a:lnTo>
                  <a:pt x="23124" y="21788"/>
                </a:lnTo>
                <a:cubicBezTo>
                  <a:pt x="23869" y="21038"/>
                  <a:pt x="24848" y="20664"/>
                  <a:pt x="25828" y="20664"/>
                </a:cubicBezTo>
                <a:cubicBezTo>
                  <a:pt x="26809" y="20664"/>
                  <a:pt x="27790" y="21038"/>
                  <a:pt x="28539" y="21788"/>
                </a:cubicBezTo>
                <a:cubicBezTo>
                  <a:pt x="29284" y="22533"/>
                  <a:pt x="30263" y="22905"/>
                  <a:pt x="31242" y="22905"/>
                </a:cubicBezTo>
                <a:cubicBezTo>
                  <a:pt x="32221" y="22905"/>
                  <a:pt x="33201" y="22533"/>
                  <a:pt x="33945" y="21788"/>
                </a:cubicBezTo>
                <a:lnTo>
                  <a:pt x="51725" y="4008"/>
                </a:lnTo>
                <a:cubicBezTo>
                  <a:pt x="52644" y="3098"/>
                  <a:pt x="52644" y="1609"/>
                  <a:pt x="51725" y="690"/>
                </a:cubicBezTo>
                <a:cubicBezTo>
                  <a:pt x="51266" y="230"/>
                  <a:pt x="50664" y="1"/>
                  <a:pt x="50062" y="1"/>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1" name="Google Shape;781;p33"/>
          <p:cNvSpPr/>
          <p:nvPr/>
        </p:nvSpPr>
        <p:spPr>
          <a:xfrm flipH="1">
            <a:off x="8491265" y="4526551"/>
            <a:ext cx="169955" cy="154882"/>
          </a:xfrm>
          <a:custGeom>
            <a:avLst/>
            <a:gdLst/>
            <a:ahLst/>
            <a:cxnLst/>
            <a:rect l="l" t="t" r="r" b="b"/>
            <a:pathLst>
              <a:path w="4417" h="4025" extrusionOk="0">
                <a:moveTo>
                  <a:pt x="2213" y="1"/>
                </a:moveTo>
                <a:cubicBezTo>
                  <a:pt x="1695" y="1"/>
                  <a:pt x="1178" y="197"/>
                  <a:pt x="785" y="590"/>
                </a:cubicBezTo>
                <a:cubicBezTo>
                  <a:pt x="0" y="1375"/>
                  <a:pt x="0" y="2650"/>
                  <a:pt x="785" y="3435"/>
                </a:cubicBezTo>
                <a:cubicBezTo>
                  <a:pt x="1178" y="3828"/>
                  <a:pt x="1693" y="4024"/>
                  <a:pt x="2208" y="4024"/>
                </a:cubicBezTo>
                <a:cubicBezTo>
                  <a:pt x="2723" y="4024"/>
                  <a:pt x="3239" y="3828"/>
                  <a:pt x="3631" y="3435"/>
                </a:cubicBezTo>
                <a:cubicBezTo>
                  <a:pt x="4416" y="2650"/>
                  <a:pt x="4416" y="1375"/>
                  <a:pt x="3631" y="590"/>
                </a:cubicBezTo>
                <a:cubicBezTo>
                  <a:pt x="3239" y="197"/>
                  <a:pt x="2721" y="1"/>
                  <a:pt x="2213"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2" name="Google Shape;782;p33"/>
          <p:cNvSpPr/>
          <p:nvPr/>
        </p:nvSpPr>
        <p:spPr>
          <a:xfrm>
            <a:off x="-2009787" y="4861493"/>
            <a:ext cx="2384800" cy="2683706"/>
          </a:xfrm>
          <a:custGeom>
            <a:avLst/>
            <a:gdLst/>
            <a:ahLst/>
            <a:cxnLst/>
            <a:rect l="l" t="t" r="r" b="b"/>
            <a:pathLst>
              <a:path w="77016" h="86669" extrusionOk="0">
                <a:moveTo>
                  <a:pt x="15576" y="57747"/>
                </a:moveTo>
                <a:lnTo>
                  <a:pt x="15576" y="57747"/>
                </a:lnTo>
                <a:cubicBezTo>
                  <a:pt x="16558" y="58737"/>
                  <a:pt x="16558" y="60334"/>
                  <a:pt x="15576" y="61315"/>
                </a:cubicBezTo>
                <a:lnTo>
                  <a:pt x="8350" y="68541"/>
                </a:lnTo>
                <a:cubicBezTo>
                  <a:pt x="7485" y="69406"/>
                  <a:pt x="7485" y="70816"/>
                  <a:pt x="8350" y="71681"/>
                </a:cubicBezTo>
                <a:cubicBezTo>
                  <a:pt x="9216" y="72547"/>
                  <a:pt x="9216" y="73956"/>
                  <a:pt x="8350" y="74821"/>
                </a:cubicBezTo>
                <a:lnTo>
                  <a:pt x="964" y="82199"/>
                </a:lnTo>
                <a:cubicBezTo>
                  <a:pt x="0" y="83171"/>
                  <a:pt x="0" y="84742"/>
                  <a:pt x="964" y="85705"/>
                </a:cubicBezTo>
                <a:cubicBezTo>
                  <a:pt x="1936" y="86668"/>
                  <a:pt x="3506" y="86668"/>
                  <a:pt x="4470" y="85705"/>
                </a:cubicBezTo>
                <a:lnTo>
                  <a:pt x="16353" y="73822"/>
                </a:lnTo>
                <a:cubicBezTo>
                  <a:pt x="17182" y="72993"/>
                  <a:pt x="18520" y="72993"/>
                  <a:pt x="19341" y="73822"/>
                </a:cubicBezTo>
                <a:cubicBezTo>
                  <a:pt x="20171" y="74652"/>
                  <a:pt x="21509" y="74652"/>
                  <a:pt x="22339" y="73822"/>
                </a:cubicBezTo>
                <a:lnTo>
                  <a:pt x="43455" y="52706"/>
                </a:lnTo>
                <a:cubicBezTo>
                  <a:pt x="44079" y="52082"/>
                  <a:pt x="44079" y="51074"/>
                  <a:pt x="43455" y="50449"/>
                </a:cubicBezTo>
                <a:cubicBezTo>
                  <a:pt x="42830" y="49825"/>
                  <a:pt x="42830" y="48817"/>
                  <a:pt x="43455" y="48192"/>
                </a:cubicBezTo>
                <a:lnTo>
                  <a:pt x="64285" y="27362"/>
                </a:lnTo>
                <a:cubicBezTo>
                  <a:pt x="65133" y="26514"/>
                  <a:pt x="65133" y="25140"/>
                  <a:pt x="64285" y="24293"/>
                </a:cubicBezTo>
                <a:lnTo>
                  <a:pt x="64285" y="24293"/>
                </a:lnTo>
                <a:cubicBezTo>
                  <a:pt x="63438" y="23436"/>
                  <a:pt x="63438" y="22063"/>
                  <a:pt x="64285" y="21215"/>
                </a:cubicBezTo>
                <a:lnTo>
                  <a:pt x="69602" y="15898"/>
                </a:lnTo>
                <a:cubicBezTo>
                  <a:pt x="70307" y="15185"/>
                  <a:pt x="70307" y="14034"/>
                  <a:pt x="69602" y="13320"/>
                </a:cubicBezTo>
                <a:lnTo>
                  <a:pt x="69602" y="13320"/>
                </a:lnTo>
                <a:cubicBezTo>
                  <a:pt x="68889" y="12606"/>
                  <a:pt x="68889" y="11447"/>
                  <a:pt x="69602" y="10733"/>
                </a:cubicBezTo>
                <a:lnTo>
                  <a:pt x="76097" y="4238"/>
                </a:lnTo>
                <a:cubicBezTo>
                  <a:pt x="77016" y="3320"/>
                  <a:pt x="77016" y="1839"/>
                  <a:pt x="76097" y="920"/>
                </a:cubicBezTo>
                <a:lnTo>
                  <a:pt x="76097" y="920"/>
                </a:lnTo>
                <a:cubicBezTo>
                  <a:pt x="75178" y="1"/>
                  <a:pt x="73688" y="1"/>
                  <a:pt x="72769" y="920"/>
                </a:cubicBezTo>
                <a:lnTo>
                  <a:pt x="44481" y="29217"/>
                </a:lnTo>
                <a:cubicBezTo>
                  <a:pt x="43936" y="29761"/>
                  <a:pt x="43053" y="29761"/>
                  <a:pt x="42509" y="29217"/>
                </a:cubicBezTo>
                <a:cubicBezTo>
                  <a:pt x="41965" y="28673"/>
                  <a:pt x="41082" y="28673"/>
                  <a:pt x="40538" y="29217"/>
                </a:cubicBezTo>
                <a:lnTo>
                  <a:pt x="15576" y="54178"/>
                </a:lnTo>
                <a:cubicBezTo>
                  <a:pt x="14586" y="55168"/>
                  <a:pt x="14586" y="56765"/>
                  <a:pt x="15576" y="57747"/>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3" name="Google Shape;783;p33"/>
          <p:cNvSpPr/>
          <p:nvPr/>
        </p:nvSpPr>
        <p:spPr>
          <a:xfrm>
            <a:off x="-294304" y="4725532"/>
            <a:ext cx="880119" cy="866803"/>
          </a:xfrm>
          <a:custGeom>
            <a:avLst/>
            <a:gdLst/>
            <a:ahLst/>
            <a:cxnLst/>
            <a:rect l="l" t="t" r="r" b="b"/>
            <a:pathLst>
              <a:path w="28423" h="27993" extrusionOk="0">
                <a:moveTo>
                  <a:pt x="25956" y="1"/>
                </a:moveTo>
                <a:cubicBezTo>
                  <a:pt x="25380" y="1"/>
                  <a:pt x="24805" y="221"/>
                  <a:pt x="24363" y="663"/>
                </a:cubicBezTo>
                <a:lnTo>
                  <a:pt x="874" y="24152"/>
                </a:lnTo>
                <a:cubicBezTo>
                  <a:pt x="0" y="25035"/>
                  <a:pt x="0" y="26454"/>
                  <a:pt x="874" y="27337"/>
                </a:cubicBezTo>
                <a:cubicBezTo>
                  <a:pt x="1316" y="27774"/>
                  <a:pt x="1891" y="27992"/>
                  <a:pt x="2467" y="27992"/>
                </a:cubicBezTo>
                <a:cubicBezTo>
                  <a:pt x="3042" y="27992"/>
                  <a:pt x="3618" y="27774"/>
                  <a:pt x="4059" y="27337"/>
                </a:cubicBezTo>
                <a:lnTo>
                  <a:pt x="27548" y="3839"/>
                </a:lnTo>
                <a:cubicBezTo>
                  <a:pt x="28422" y="2965"/>
                  <a:pt x="28422" y="1537"/>
                  <a:pt x="27548" y="663"/>
                </a:cubicBezTo>
                <a:cubicBezTo>
                  <a:pt x="27107" y="221"/>
                  <a:pt x="26531" y="1"/>
                  <a:pt x="25956"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4" name="Google Shape;784;p33"/>
          <p:cNvSpPr/>
          <p:nvPr/>
        </p:nvSpPr>
        <p:spPr>
          <a:xfrm>
            <a:off x="-1761329" y="4623040"/>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5" name="Google Shape;785;p33"/>
          <p:cNvSpPr/>
          <p:nvPr/>
        </p:nvSpPr>
        <p:spPr>
          <a:xfrm>
            <a:off x="8656469" y="-2487656"/>
            <a:ext cx="2577520" cy="2900551"/>
          </a:xfrm>
          <a:custGeom>
            <a:avLst/>
            <a:gdLst/>
            <a:ahLst/>
            <a:cxnLst/>
            <a:rect l="l" t="t" r="r" b="b"/>
            <a:pathLst>
              <a:path w="72387" h="81459" extrusionOk="0">
                <a:moveTo>
                  <a:pt x="57747" y="27183"/>
                </a:moveTo>
                <a:lnTo>
                  <a:pt x="57747" y="27183"/>
                </a:lnTo>
                <a:cubicBezTo>
                  <a:pt x="56819" y="26255"/>
                  <a:pt x="56819" y="24756"/>
                  <a:pt x="57747" y="23829"/>
                </a:cubicBezTo>
                <a:lnTo>
                  <a:pt x="64536" y="17040"/>
                </a:lnTo>
                <a:cubicBezTo>
                  <a:pt x="65357" y="16219"/>
                  <a:pt x="65357" y="14899"/>
                  <a:pt x="64536" y="14087"/>
                </a:cubicBezTo>
                <a:lnTo>
                  <a:pt x="64536" y="14087"/>
                </a:lnTo>
                <a:cubicBezTo>
                  <a:pt x="63724" y="13275"/>
                  <a:pt x="63724" y="11946"/>
                  <a:pt x="64536" y="11134"/>
                </a:cubicBezTo>
                <a:lnTo>
                  <a:pt x="71476" y="4193"/>
                </a:lnTo>
                <a:cubicBezTo>
                  <a:pt x="72386" y="3292"/>
                  <a:pt x="72386" y="1812"/>
                  <a:pt x="71476" y="902"/>
                </a:cubicBezTo>
                <a:lnTo>
                  <a:pt x="71476" y="902"/>
                </a:lnTo>
                <a:cubicBezTo>
                  <a:pt x="70566" y="1"/>
                  <a:pt x="69094" y="1"/>
                  <a:pt x="68185" y="902"/>
                </a:cubicBezTo>
                <a:lnTo>
                  <a:pt x="57015" y="12071"/>
                </a:lnTo>
                <a:cubicBezTo>
                  <a:pt x="56239" y="12856"/>
                  <a:pt x="54981" y="12856"/>
                  <a:pt x="54205" y="12071"/>
                </a:cubicBezTo>
                <a:cubicBezTo>
                  <a:pt x="53429" y="11295"/>
                  <a:pt x="52171" y="11295"/>
                  <a:pt x="51386" y="12071"/>
                </a:cubicBezTo>
                <a:lnTo>
                  <a:pt x="31537" y="31920"/>
                </a:lnTo>
                <a:cubicBezTo>
                  <a:pt x="30957" y="32509"/>
                  <a:pt x="30957" y="33454"/>
                  <a:pt x="31537" y="34043"/>
                </a:cubicBezTo>
                <a:cubicBezTo>
                  <a:pt x="32126" y="34632"/>
                  <a:pt x="32126" y="35577"/>
                  <a:pt x="31537" y="36166"/>
                </a:cubicBezTo>
                <a:lnTo>
                  <a:pt x="11964" y="55739"/>
                </a:lnTo>
                <a:cubicBezTo>
                  <a:pt x="11161" y="56542"/>
                  <a:pt x="11161" y="57835"/>
                  <a:pt x="11964" y="58629"/>
                </a:cubicBezTo>
                <a:cubicBezTo>
                  <a:pt x="12758" y="59432"/>
                  <a:pt x="12758" y="60726"/>
                  <a:pt x="11964" y="61520"/>
                </a:cubicBezTo>
                <a:lnTo>
                  <a:pt x="6968" y="66516"/>
                </a:lnTo>
                <a:cubicBezTo>
                  <a:pt x="6299" y="67185"/>
                  <a:pt x="6299" y="68273"/>
                  <a:pt x="6968" y="68942"/>
                </a:cubicBezTo>
                <a:cubicBezTo>
                  <a:pt x="7637" y="69611"/>
                  <a:pt x="7637" y="70699"/>
                  <a:pt x="6968" y="71369"/>
                </a:cubicBezTo>
                <a:lnTo>
                  <a:pt x="866" y="77479"/>
                </a:lnTo>
                <a:cubicBezTo>
                  <a:pt x="1" y="78336"/>
                  <a:pt x="1" y="79736"/>
                  <a:pt x="866" y="80602"/>
                </a:cubicBezTo>
                <a:lnTo>
                  <a:pt x="866" y="80602"/>
                </a:lnTo>
                <a:cubicBezTo>
                  <a:pt x="1723" y="81458"/>
                  <a:pt x="3123" y="81458"/>
                  <a:pt x="3980" y="80602"/>
                </a:cubicBezTo>
                <a:lnTo>
                  <a:pt x="30582" y="53999"/>
                </a:lnTo>
                <a:cubicBezTo>
                  <a:pt x="31091" y="53491"/>
                  <a:pt x="31920" y="53491"/>
                  <a:pt x="32429" y="53999"/>
                </a:cubicBezTo>
                <a:lnTo>
                  <a:pt x="32429" y="53999"/>
                </a:lnTo>
                <a:cubicBezTo>
                  <a:pt x="32946" y="54517"/>
                  <a:pt x="33767" y="54517"/>
                  <a:pt x="34285" y="53999"/>
                </a:cubicBezTo>
                <a:lnTo>
                  <a:pt x="57747" y="30537"/>
                </a:lnTo>
                <a:cubicBezTo>
                  <a:pt x="58675" y="29609"/>
                  <a:pt x="58675" y="28111"/>
                  <a:pt x="57747" y="27183"/>
                </a:cubicBezTo>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6" name="Google Shape;786;p33"/>
          <p:cNvSpPr/>
          <p:nvPr/>
        </p:nvSpPr>
        <p:spPr>
          <a:xfrm>
            <a:off x="9003360" y="-231948"/>
            <a:ext cx="577233" cy="573886"/>
          </a:xfrm>
          <a:custGeom>
            <a:avLst/>
            <a:gdLst/>
            <a:ahLst/>
            <a:cxnLst/>
            <a:rect l="l" t="t" r="r" b="b"/>
            <a:pathLst>
              <a:path w="16211" h="16117" extrusionOk="0">
                <a:moveTo>
                  <a:pt x="15671" y="1"/>
                </a:moveTo>
                <a:cubicBezTo>
                  <a:pt x="15543" y="1"/>
                  <a:pt x="15416" y="48"/>
                  <a:pt x="15318" y="141"/>
                </a:cubicBezTo>
                <a:lnTo>
                  <a:pt x="188" y="15271"/>
                </a:lnTo>
                <a:cubicBezTo>
                  <a:pt x="1" y="15468"/>
                  <a:pt x="1" y="15780"/>
                  <a:pt x="188" y="15976"/>
                </a:cubicBezTo>
                <a:cubicBezTo>
                  <a:pt x="286" y="16070"/>
                  <a:pt x="413" y="16117"/>
                  <a:pt x="540" y="16117"/>
                </a:cubicBezTo>
                <a:cubicBezTo>
                  <a:pt x="668" y="16117"/>
                  <a:pt x="795" y="16070"/>
                  <a:pt x="893" y="15976"/>
                </a:cubicBezTo>
                <a:lnTo>
                  <a:pt x="16023" y="846"/>
                </a:lnTo>
                <a:cubicBezTo>
                  <a:pt x="16210" y="650"/>
                  <a:pt x="16210" y="338"/>
                  <a:pt x="16023" y="141"/>
                </a:cubicBezTo>
                <a:cubicBezTo>
                  <a:pt x="15925" y="48"/>
                  <a:pt x="15798" y="1"/>
                  <a:pt x="15671"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7" name="Google Shape;787;p33"/>
          <p:cNvSpPr/>
          <p:nvPr/>
        </p:nvSpPr>
        <p:spPr>
          <a:xfrm>
            <a:off x="8590740" y="-1942975"/>
            <a:ext cx="2405003" cy="2403827"/>
          </a:xfrm>
          <a:custGeom>
            <a:avLst/>
            <a:gdLst/>
            <a:ahLst/>
            <a:cxnLst/>
            <a:rect l="l" t="t" r="r" b="b"/>
            <a:pathLst>
              <a:path w="67542" h="67509" extrusionOk="0">
                <a:moveTo>
                  <a:pt x="67360" y="1"/>
                </a:moveTo>
                <a:cubicBezTo>
                  <a:pt x="67319" y="1"/>
                  <a:pt x="67278" y="16"/>
                  <a:pt x="67247" y="48"/>
                </a:cubicBezTo>
                <a:lnTo>
                  <a:pt x="72" y="67223"/>
                </a:lnTo>
                <a:cubicBezTo>
                  <a:pt x="0" y="67294"/>
                  <a:pt x="0" y="67392"/>
                  <a:pt x="72" y="67455"/>
                </a:cubicBezTo>
                <a:cubicBezTo>
                  <a:pt x="98" y="67490"/>
                  <a:pt x="143" y="67508"/>
                  <a:pt x="188" y="67508"/>
                </a:cubicBezTo>
                <a:cubicBezTo>
                  <a:pt x="223" y="67508"/>
                  <a:pt x="268" y="67490"/>
                  <a:pt x="304" y="67455"/>
                </a:cubicBezTo>
                <a:lnTo>
                  <a:pt x="67479" y="280"/>
                </a:lnTo>
                <a:cubicBezTo>
                  <a:pt x="67542" y="217"/>
                  <a:pt x="67542" y="119"/>
                  <a:pt x="67479" y="48"/>
                </a:cubicBezTo>
                <a:cubicBezTo>
                  <a:pt x="67443" y="16"/>
                  <a:pt x="67401" y="1"/>
                  <a:pt x="67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88"/>
        <p:cNvGrpSpPr/>
        <p:nvPr/>
      </p:nvGrpSpPr>
      <p:grpSpPr>
        <a:xfrm>
          <a:off x="0" y="0"/>
          <a:ext cx="0" cy="0"/>
          <a:chOff x="0" y="0"/>
          <a:chExt cx="0" cy="0"/>
        </a:xfrm>
      </p:grpSpPr>
      <p:grpSp>
        <p:nvGrpSpPr>
          <p:cNvPr id="789" name="Google Shape;789;p34"/>
          <p:cNvGrpSpPr/>
          <p:nvPr/>
        </p:nvGrpSpPr>
        <p:grpSpPr>
          <a:xfrm>
            <a:off x="-672057" y="-1264697"/>
            <a:ext cx="10689393" cy="8557851"/>
            <a:chOff x="-672057" y="-1264697"/>
            <a:chExt cx="10689393" cy="8557851"/>
          </a:xfrm>
        </p:grpSpPr>
        <p:sp>
          <p:nvSpPr>
            <p:cNvPr id="790" name="Google Shape;790;p34"/>
            <p:cNvSpPr/>
            <p:nvPr/>
          </p:nvSpPr>
          <p:spPr>
            <a:xfrm>
              <a:off x="7594686" y="4487504"/>
              <a:ext cx="2039231" cy="1906298"/>
            </a:xfrm>
            <a:custGeom>
              <a:avLst/>
              <a:gdLst/>
              <a:ahLst/>
              <a:cxnLst/>
              <a:rect l="l" t="t" r="r" b="b"/>
              <a:pathLst>
                <a:path w="65856" h="61563" extrusionOk="0">
                  <a:moveTo>
                    <a:pt x="63087" y="1"/>
                  </a:moveTo>
                  <a:cubicBezTo>
                    <a:pt x="62441" y="1"/>
                    <a:pt x="61796" y="246"/>
                    <a:pt x="61306" y="737"/>
                  </a:cubicBezTo>
                  <a:lnTo>
                    <a:pt x="48388" y="13654"/>
                  </a:lnTo>
                  <a:cubicBezTo>
                    <a:pt x="48031" y="14011"/>
                    <a:pt x="47565" y="14190"/>
                    <a:pt x="47099" y="14190"/>
                  </a:cubicBezTo>
                  <a:cubicBezTo>
                    <a:pt x="46633" y="14190"/>
                    <a:pt x="46167" y="14011"/>
                    <a:pt x="45810" y="13654"/>
                  </a:cubicBezTo>
                  <a:cubicBezTo>
                    <a:pt x="45453" y="13298"/>
                    <a:pt x="44985" y="13119"/>
                    <a:pt x="44516" y="13119"/>
                  </a:cubicBezTo>
                  <a:cubicBezTo>
                    <a:pt x="44048" y="13119"/>
                    <a:pt x="43580" y="13298"/>
                    <a:pt x="43223" y="13654"/>
                  </a:cubicBezTo>
                  <a:lnTo>
                    <a:pt x="36826" y="20051"/>
                  </a:lnTo>
                  <a:cubicBezTo>
                    <a:pt x="36505" y="20372"/>
                    <a:pt x="36082" y="20533"/>
                    <a:pt x="35658" y="20533"/>
                  </a:cubicBezTo>
                  <a:cubicBezTo>
                    <a:pt x="35234" y="20533"/>
                    <a:pt x="34810" y="20372"/>
                    <a:pt x="34489" y="20051"/>
                  </a:cubicBezTo>
                  <a:cubicBezTo>
                    <a:pt x="34168" y="19725"/>
                    <a:pt x="33744" y="19562"/>
                    <a:pt x="33321" y="19562"/>
                  </a:cubicBezTo>
                  <a:cubicBezTo>
                    <a:pt x="32897" y="19562"/>
                    <a:pt x="32473" y="19725"/>
                    <a:pt x="32152" y="20051"/>
                  </a:cubicBezTo>
                  <a:lnTo>
                    <a:pt x="18744" y="33459"/>
                  </a:lnTo>
                  <a:cubicBezTo>
                    <a:pt x="17896" y="34307"/>
                    <a:pt x="17896" y="35680"/>
                    <a:pt x="18744" y="36528"/>
                  </a:cubicBezTo>
                  <a:cubicBezTo>
                    <a:pt x="19591" y="37384"/>
                    <a:pt x="19591" y="38758"/>
                    <a:pt x="18744" y="39606"/>
                  </a:cubicBezTo>
                  <a:lnTo>
                    <a:pt x="946" y="57403"/>
                  </a:lnTo>
                  <a:cubicBezTo>
                    <a:pt x="0" y="58358"/>
                    <a:pt x="0" y="59892"/>
                    <a:pt x="946" y="60847"/>
                  </a:cubicBezTo>
                  <a:cubicBezTo>
                    <a:pt x="1423" y="61324"/>
                    <a:pt x="2048" y="61562"/>
                    <a:pt x="2671" y="61562"/>
                  </a:cubicBezTo>
                  <a:cubicBezTo>
                    <a:pt x="3295" y="61562"/>
                    <a:pt x="3917" y="61324"/>
                    <a:pt x="4390" y="60847"/>
                  </a:cubicBezTo>
                  <a:lnTo>
                    <a:pt x="12222" y="53023"/>
                  </a:lnTo>
                  <a:cubicBezTo>
                    <a:pt x="12628" y="52617"/>
                    <a:pt x="13161" y="52414"/>
                    <a:pt x="13694" y="52414"/>
                  </a:cubicBezTo>
                  <a:cubicBezTo>
                    <a:pt x="14227" y="52414"/>
                    <a:pt x="14760" y="52617"/>
                    <a:pt x="15166" y="53023"/>
                  </a:cubicBezTo>
                  <a:cubicBezTo>
                    <a:pt x="15577" y="53429"/>
                    <a:pt x="16112" y="53632"/>
                    <a:pt x="16646" y="53632"/>
                  </a:cubicBezTo>
                  <a:cubicBezTo>
                    <a:pt x="17180" y="53632"/>
                    <a:pt x="17713" y="53429"/>
                    <a:pt x="18119" y="53023"/>
                  </a:cubicBezTo>
                  <a:lnTo>
                    <a:pt x="30528" y="40614"/>
                  </a:lnTo>
                  <a:cubicBezTo>
                    <a:pt x="31121" y="40020"/>
                    <a:pt x="31900" y="39724"/>
                    <a:pt x="32679" y="39724"/>
                  </a:cubicBezTo>
                  <a:cubicBezTo>
                    <a:pt x="33459" y="39724"/>
                    <a:pt x="34239" y="40020"/>
                    <a:pt x="34837" y="40614"/>
                  </a:cubicBezTo>
                  <a:cubicBezTo>
                    <a:pt x="35430" y="41211"/>
                    <a:pt x="36209" y="41510"/>
                    <a:pt x="36987" y="41510"/>
                  </a:cubicBezTo>
                  <a:cubicBezTo>
                    <a:pt x="37765" y="41510"/>
                    <a:pt x="38544" y="41211"/>
                    <a:pt x="39137" y="40614"/>
                  </a:cubicBezTo>
                  <a:lnTo>
                    <a:pt x="43901" y="35859"/>
                  </a:lnTo>
                  <a:cubicBezTo>
                    <a:pt x="44307" y="35448"/>
                    <a:pt x="44840" y="35243"/>
                    <a:pt x="45374" y="35243"/>
                  </a:cubicBezTo>
                  <a:cubicBezTo>
                    <a:pt x="45908" y="35243"/>
                    <a:pt x="46443" y="35448"/>
                    <a:pt x="46854" y="35859"/>
                  </a:cubicBezTo>
                  <a:cubicBezTo>
                    <a:pt x="47260" y="36265"/>
                    <a:pt x="47793" y="36468"/>
                    <a:pt x="48327" y="36468"/>
                  </a:cubicBezTo>
                  <a:cubicBezTo>
                    <a:pt x="48861" y="36468"/>
                    <a:pt x="49396" y="36265"/>
                    <a:pt x="49807" y="35859"/>
                  </a:cubicBezTo>
                  <a:lnTo>
                    <a:pt x="55373" y="30292"/>
                  </a:lnTo>
                  <a:cubicBezTo>
                    <a:pt x="56783" y="28883"/>
                    <a:pt x="56783" y="26590"/>
                    <a:pt x="55373" y="25180"/>
                  </a:cubicBezTo>
                  <a:cubicBezTo>
                    <a:pt x="53964" y="23771"/>
                    <a:pt x="53964" y="21487"/>
                    <a:pt x="55373" y="20078"/>
                  </a:cubicBezTo>
                  <a:lnTo>
                    <a:pt x="56908" y="18543"/>
                  </a:lnTo>
                  <a:cubicBezTo>
                    <a:pt x="57773" y="17678"/>
                    <a:pt x="57773" y="16268"/>
                    <a:pt x="56908" y="15403"/>
                  </a:cubicBezTo>
                  <a:cubicBezTo>
                    <a:pt x="56042" y="14538"/>
                    <a:pt x="56042" y="13137"/>
                    <a:pt x="56908" y="12272"/>
                  </a:cubicBezTo>
                  <a:lnTo>
                    <a:pt x="64874" y="4305"/>
                  </a:lnTo>
                  <a:cubicBezTo>
                    <a:pt x="65856" y="3315"/>
                    <a:pt x="65856" y="1718"/>
                    <a:pt x="64874" y="737"/>
                  </a:cubicBezTo>
                  <a:cubicBezTo>
                    <a:pt x="64379" y="246"/>
                    <a:pt x="63732" y="1"/>
                    <a:pt x="63087"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1" name="Google Shape;791;p34"/>
            <p:cNvSpPr/>
            <p:nvPr/>
          </p:nvSpPr>
          <p:spPr>
            <a:xfrm>
              <a:off x="8083629" y="5003046"/>
              <a:ext cx="534270" cy="531112"/>
            </a:xfrm>
            <a:custGeom>
              <a:avLst/>
              <a:gdLst/>
              <a:ahLst/>
              <a:cxnLst/>
              <a:rect l="l" t="t" r="r" b="b"/>
              <a:pathLst>
                <a:path w="17254" h="17152" extrusionOk="0">
                  <a:moveTo>
                    <a:pt x="16679" y="1"/>
                  </a:moveTo>
                  <a:cubicBezTo>
                    <a:pt x="16545" y="1"/>
                    <a:pt x="16411" y="52"/>
                    <a:pt x="16308" y="155"/>
                  </a:cubicBezTo>
                  <a:lnTo>
                    <a:pt x="206" y="16257"/>
                  </a:lnTo>
                  <a:cubicBezTo>
                    <a:pt x="1" y="16462"/>
                    <a:pt x="1" y="16792"/>
                    <a:pt x="206" y="16997"/>
                  </a:cubicBezTo>
                  <a:cubicBezTo>
                    <a:pt x="308" y="17100"/>
                    <a:pt x="444" y="17151"/>
                    <a:pt x="581" y="17151"/>
                  </a:cubicBezTo>
                  <a:cubicBezTo>
                    <a:pt x="717" y="17151"/>
                    <a:pt x="853" y="17100"/>
                    <a:pt x="955" y="16997"/>
                  </a:cubicBezTo>
                  <a:lnTo>
                    <a:pt x="17049" y="904"/>
                  </a:lnTo>
                  <a:cubicBezTo>
                    <a:pt x="17254" y="690"/>
                    <a:pt x="17254" y="360"/>
                    <a:pt x="17049" y="155"/>
                  </a:cubicBezTo>
                  <a:cubicBezTo>
                    <a:pt x="16946" y="52"/>
                    <a:pt x="16812" y="1"/>
                    <a:pt x="16679"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2" name="Google Shape;792;p34"/>
            <p:cNvSpPr/>
            <p:nvPr/>
          </p:nvSpPr>
          <p:spPr>
            <a:xfrm>
              <a:off x="7572577" y="4299389"/>
              <a:ext cx="1283437" cy="1271578"/>
            </a:xfrm>
            <a:custGeom>
              <a:avLst/>
              <a:gdLst/>
              <a:ahLst/>
              <a:cxnLst/>
              <a:rect l="l" t="t" r="r" b="b"/>
              <a:pathLst>
                <a:path w="41448" h="41065" extrusionOk="0">
                  <a:moveTo>
                    <a:pt x="39295" y="1"/>
                  </a:moveTo>
                  <a:cubicBezTo>
                    <a:pt x="38794" y="1"/>
                    <a:pt x="38294" y="193"/>
                    <a:pt x="37915" y="576"/>
                  </a:cubicBezTo>
                  <a:lnTo>
                    <a:pt x="768" y="37723"/>
                  </a:lnTo>
                  <a:cubicBezTo>
                    <a:pt x="1" y="38490"/>
                    <a:pt x="1" y="39730"/>
                    <a:pt x="768" y="40489"/>
                  </a:cubicBezTo>
                  <a:cubicBezTo>
                    <a:pt x="1147" y="40872"/>
                    <a:pt x="1647" y="41064"/>
                    <a:pt x="2147" y="41064"/>
                  </a:cubicBezTo>
                  <a:cubicBezTo>
                    <a:pt x="2648" y="41064"/>
                    <a:pt x="3150" y="40872"/>
                    <a:pt x="3533" y="40489"/>
                  </a:cubicBezTo>
                  <a:lnTo>
                    <a:pt x="40681" y="3342"/>
                  </a:lnTo>
                  <a:cubicBezTo>
                    <a:pt x="41448" y="2574"/>
                    <a:pt x="41448" y="1334"/>
                    <a:pt x="40681" y="576"/>
                  </a:cubicBezTo>
                  <a:cubicBezTo>
                    <a:pt x="40297" y="193"/>
                    <a:pt x="39795" y="1"/>
                    <a:pt x="39295"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3" name="Google Shape;793;p34"/>
            <p:cNvSpPr/>
            <p:nvPr/>
          </p:nvSpPr>
          <p:spPr>
            <a:xfrm>
              <a:off x="8387214" y="3993111"/>
              <a:ext cx="1630121" cy="918174"/>
            </a:xfrm>
            <a:custGeom>
              <a:avLst/>
              <a:gdLst/>
              <a:ahLst/>
              <a:cxnLst/>
              <a:rect l="l" t="t" r="r" b="b"/>
              <a:pathLst>
                <a:path w="52644" h="29652" extrusionOk="0">
                  <a:moveTo>
                    <a:pt x="50062" y="1"/>
                  </a:moveTo>
                  <a:cubicBezTo>
                    <a:pt x="49461" y="1"/>
                    <a:pt x="48861" y="230"/>
                    <a:pt x="48406" y="690"/>
                  </a:cubicBezTo>
                  <a:lnTo>
                    <a:pt x="38558" y="10530"/>
                  </a:lnTo>
                  <a:cubicBezTo>
                    <a:pt x="37862" y="11225"/>
                    <a:pt x="36950" y="11573"/>
                    <a:pt x="36037" y="11573"/>
                  </a:cubicBezTo>
                  <a:cubicBezTo>
                    <a:pt x="35125" y="11573"/>
                    <a:pt x="34213" y="11225"/>
                    <a:pt x="33517" y="10530"/>
                  </a:cubicBezTo>
                  <a:cubicBezTo>
                    <a:pt x="32821" y="9834"/>
                    <a:pt x="31909" y="9486"/>
                    <a:pt x="30997" y="9486"/>
                  </a:cubicBezTo>
                  <a:cubicBezTo>
                    <a:pt x="30085" y="9486"/>
                    <a:pt x="29173" y="9834"/>
                    <a:pt x="28477" y="10530"/>
                  </a:cubicBezTo>
                  <a:lnTo>
                    <a:pt x="19306" y="19691"/>
                  </a:lnTo>
                  <a:cubicBezTo>
                    <a:pt x="18423" y="20575"/>
                    <a:pt x="17265" y="21016"/>
                    <a:pt x="16108" y="21016"/>
                  </a:cubicBezTo>
                  <a:cubicBezTo>
                    <a:pt x="14950" y="21016"/>
                    <a:pt x="13793" y="20575"/>
                    <a:pt x="12910" y="19691"/>
                  </a:cubicBezTo>
                  <a:cubicBezTo>
                    <a:pt x="12026" y="18808"/>
                    <a:pt x="10869" y="18367"/>
                    <a:pt x="9711" y="18367"/>
                  </a:cubicBezTo>
                  <a:cubicBezTo>
                    <a:pt x="8554" y="18367"/>
                    <a:pt x="7396" y="18808"/>
                    <a:pt x="6513" y="19691"/>
                  </a:cubicBezTo>
                  <a:lnTo>
                    <a:pt x="1018" y="25196"/>
                  </a:lnTo>
                  <a:cubicBezTo>
                    <a:pt x="1" y="26213"/>
                    <a:pt x="1" y="27863"/>
                    <a:pt x="1018" y="28889"/>
                  </a:cubicBezTo>
                  <a:cubicBezTo>
                    <a:pt x="1526" y="29397"/>
                    <a:pt x="2193" y="29652"/>
                    <a:pt x="2861" y="29652"/>
                  </a:cubicBezTo>
                  <a:cubicBezTo>
                    <a:pt x="3529" y="29652"/>
                    <a:pt x="4198" y="29397"/>
                    <a:pt x="4711" y="28889"/>
                  </a:cubicBezTo>
                  <a:lnTo>
                    <a:pt x="7379" y="26213"/>
                  </a:lnTo>
                  <a:cubicBezTo>
                    <a:pt x="8159" y="25432"/>
                    <a:pt x="9183" y="25042"/>
                    <a:pt x="10207" y="25042"/>
                  </a:cubicBezTo>
                  <a:cubicBezTo>
                    <a:pt x="11230" y="25042"/>
                    <a:pt x="12254" y="25432"/>
                    <a:pt x="13035" y="26213"/>
                  </a:cubicBezTo>
                  <a:cubicBezTo>
                    <a:pt x="13815" y="26993"/>
                    <a:pt x="14839" y="27384"/>
                    <a:pt x="15864" y="27384"/>
                  </a:cubicBezTo>
                  <a:cubicBezTo>
                    <a:pt x="16888" y="27384"/>
                    <a:pt x="17914" y="26993"/>
                    <a:pt x="18699" y="26213"/>
                  </a:cubicBezTo>
                  <a:lnTo>
                    <a:pt x="23124" y="21788"/>
                  </a:lnTo>
                  <a:cubicBezTo>
                    <a:pt x="23869" y="21038"/>
                    <a:pt x="24848" y="20664"/>
                    <a:pt x="25828" y="20664"/>
                  </a:cubicBezTo>
                  <a:cubicBezTo>
                    <a:pt x="26809" y="20664"/>
                    <a:pt x="27790" y="21038"/>
                    <a:pt x="28539" y="21788"/>
                  </a:cubicBezTo>
                  <a:cubicBezTo>
                    <a:pt x="29284" y="22533"/>
                    <a:pt x="30263" y="22905"/>
                    <a:pt x="31242" y="22905"/>
                  </a:cubicBezTo>
                  <a:cubicBezTo>
                    <a:pt x="32221" y="22905"/>
                    <a:pt x="33201" y="22533"/>
                    <a:pt x="33945" y="21788"/>
                  </a:cubicBezTo>
                  <a:lnTo>
                    <a:pt x="51725" y="4008"/>
                  </a:lnTo>
                  <a:cubicBezTo>
                    <a:pt x="52644" y="3098"/>
                    <a:pt x="52644" y="1609"/>
                    <a:pt x="51725" y="690"/>
                  </a:cubicBezTo>
                  <a:cubicBezTo>
                    <a:pt x="51266" y="230"/>
                    <a:pt x="50664" y="1"/>
                    <a:pt x="50062"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4" name="Google Shape;794;p34"/>
            <p:cNvSpPr/>
            <p:nvPr/>
          </p:nvSpPr>
          <p:spPr>
            <a:xfrm>
              <a:off x="7378950" y="4379930"/>
              <a:ext cx="1670717" cy="1660219"/>
            </a:xfrm>
            <a:custGeom>
              <a:avLst/>
              <a:gdLst/>
              <a:ahLst/>
              <a:cxnLst/>
              <a:rect l="l" t="t" r="r" b="b"/>
              <a:pathLst>
                <a:path w="53955" h="53616" extrusionOk="0">
                  <a:moveTo>
                    <a:pt x="52042" y="0"/>
                  </a:moveTo>
                  <a:cubicBezTo>
                    <a:pt x="51597" y="0"/>
                    <a:pt x="51153" y="170"/>
                    <a:pt x="50814" y="509"/>
                  </a:cubicBezTo>
                  <a:lnTo>
                    <a:pt x="678" y="50645"/>
                  </a:lnTo>
                  <a:cubicBezTo>
                    <a:pt x="0" y="51323"/>
                    <a:pt x="0" y="52429"/>
                    <a:pt x="678" y="53107"/>
                  </a:cubicBezTo>
                  <a:cubicBezTo>
                    <a:pt x="1017" y="53446"/>
                    <a:pt x="1463" y="53615"/>
                    <a:pt x="1909" y="53615"/>
                  </a:cubicBezTo>
                  <a:cubicBezTo>
                    <a:pt x="2355" y="53615"/>
                    <a:pt x="2801" y="53446"/>
                    <a:pt x="3140" y="53107"/>
                  </a:cubicBezTo>
                  <a:lnTo>
                    <a:pt x="53277" y="2971"/>
                  </a:lnTo>
                  <a:cubicBezTo>
                    <a:pt x="53955" y="2293"/>
                    <a:pt x="53955" y="1196"/>
                    <a:pt x="53277" y="509"/>
                  </a:cubicBezTo>
                  <a:cubicBezTo>
                    <a:pt x="52933" y="170"/>
                    <a:pt x="52487" y="0"/>
                    <a:pt x="52042"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5" name="Google Shape;795;p34"/>
            <p:cNvSpPr/>
            <p:nvPr/>
          </p:nvSpPr>
          <p:spPr>
            <a:xfrm>
              <a:off x="8734460" y="4936532"/>
              <a:ext cx="68557" cy="62209"/>
            </a:xfrm>
            <a:custGeom>
              <a:avLst/>
              <a:gdLst/>
              <a:ahLst/>
              <a:cxnLst/>
              <a:rect l="l" t="t" r="r" b="b"/>
              <a:pathLst>
                <a:path w="2214" h="2009" extrusionOk="0">
                  <a:moveTo>
                    <a:pt x="1111" y="1"/>
                  </a:moveTo>
                  <a:cubicBezTo>
                    <a:pt x="855" y="1"/>
                    <a:pt x="598" y="99"/>
                    <a:pt x="402" y="295"/>
                  </a:cubicBezTo>
                  <a:cubicBezTo>
                    <a:pt x="1" y="688"/>
                    <a:pt x="1" y="1321"/>
                    <a:pt x="402" y="1714"/>
                  </a:cubicBezTo>
                  <a:cubicBezTo>
                    <a:pt x="598" y="1910"/>
                    <a:pt x="855" y="2008"/>
                    <a:pt x="1111" y="2008"/>
                  </a:cubicBezTo>
                  <a:cubicBezTo>
                    <a:pt x="1368" y="2008"/>
                    <a:pt x="1624" y="1910"/>
                    <a:pt x="1821" y="1714"/>
                  </a:cubicBezTo>
                  <a:cubicBezTo>
                    <a:pt x="2213" y="1321"/>
                    <a:pt x="2213" y="688"/>
                    <a:pt x="1821" y="295"/>
                  </a:cubicBezTo>
                  <a:cubicBezTo>
                    <a:pt x="1624" y="99"/>
                    <a:pt x="1368" y="1"/>
                    <a:pt x="1111"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6" name="Google Shape;796;p34"/>
            <p:cNvSpPr/>
            <p:nvPr/>
          </p:nvSpPr>
          <p:spPr>
            <a:xfrm>
              <a:off x="9049378" y="4268331"/>
              <a:ext cx="68278" cy="62178"/>
            </a:xfrm>
            <a:custGeom>
              <a:avLst/>
              <a:gdLst/>
              <a:ahLst/>
              <a:cxnLst/>
              <a:rect l="l" t="t" r="r" b="b"/>
              <a:pathLst>
                <a:path w="2205" h="2008" extrusionOk="0">
                  <a:moveTo>
                    <a:pt x="1102" y="0"/>
                  </a:moveTo>
                  <a:cubicBezTo>
                    <a:pt x="846" y="0"/>
                    <a:pt x="589" y="98"/>
                    <a:pt x="393" y="294"/>
                  </a:cubicBezTo>
                  <a:cubicBezTo>
                    <a:pt x="1" y="687"/>
                    <a:pt x="1" y="1320"/>
                    <a:pt x="393" y="1713"/>
                  </a:cubicBezTo>
                  <a:cubicBezTo>
                    <a:pt x="589" y="1909"/>
                    <a:pt x="846" y="2007"/>
                    <a:pt x="1102" y="2007"/>
                  </a:cubicBezTo>
                  <a:cubicBezTo>
                    <a:pt x="1359" y="2007"/>
                    <a:pt x="1615" y="1909"/>
                    <a:pt x="1812" y="1713"/>
                  </a:cubicBezTo>
                  <a:cubicBezTo>
                    <a:pt x="2204" y="1320"/>
                    <a:pt x="2204" y="687"/>
                    <a:pt x="1812" y="294"/>
                  </a:cubicBezTo>
                  <a:cubicBezTo>
                    <a:pt x="1615" y="98"/>
                    <a:pt x="1359" y="0"/>
                    <a:pt x="1102"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7" name="Google Shape;797;p34"/>
            <p:cNvSpPr/>
            <p:nvPr/>
          </p:nvSpPr>
          <p:spPr>
            <a:xfrm>
              <a:off x="6656280" y="4861070"/>
              <a:ext cx="2433168" cy="2432084"/>
            </a:xfrm>
            <a:custGeom>
              <a:avLst/>
              <a:gdLst/>
              <a:ahLst/>
              <a:cxnLst/>
              <a:rect l="l" t="t" r="r" b="b"/>
              <a:pathLst>
                <a:path w="78578" h="78543" extrusionOk="0">
                  <a:moveTo>
                    <a:pt x="78385" y="0"/>
                  </a:moveTo>
                  <a:cubicBezTo>
                    <a:pt x="78341" y="0"/>
                    <a:pt x="78296" y="16"/>
                    <a:pt x="78265" y="47"/>
                  </a:cubicBezTo>
                  <a:lnTo>
                    <a:pt x="72" y="78240"/>
                  </a:lnTo>
                  <a:cubicBezTo>
                    <a:pt x="1" y="78311"/>
                    <a:pt x="1" y="78418"/>
                    <a:pt x="72" y="78489"/>
                  </a:cubicBezTo>
                  <a:cubicBezTo>
                    <a:pt x="99" y="78525"/>
                    <a:pt x="143" y="78543"/>
                    <a:pt x="188" y="78543"/>
                  </a:cubicBezTo>
                  <a:cubicBezTo>
                    <a:pt x="233" y="78543"/>
                    <a:pt x="277" y="78525"/>
                    <a:pt x="313" y="78489"/>
                  </a:cubicBezTo>
                  <a:lnTo>
                    <a:pt x="78506" y="297"/>
                  </a:lnTo>
                  <a:cubicBezTo>
                    <a:pt x="78577" y="226"/>
                    <a:pt x="78577" y="119"/>
                    <a:pt x="78506" y="47"/>
                  </a:cubicBezTo>
                  <a:cubicBezTo>
                    <a:pt x="78475" y="16"/>
                    <a:pt x="78430" y="0"/>
                    <a:pt x="78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8" name="Google Shape;798;p34"/>
            <p:cNvSpPr/>
            <p:nvPr/>
          </p:nvSpPr>
          <p:spPr>
            <a:xfrm>
              <a:off x="6554899" y="4167229"/>
              <a:ext cx="2433168" cy="2432022"/>
            </a:xfrm>
            <a:custGeom>
              <a:avLst/>
              <a:gdLst/>
              <a:ahLst/>
              <a:cxnLst/>
              <a:rect l="l" t="t" r="r" b="b"/>
              <a:pathLst>
                <a:path w="78578" h="78541" extrusionOk="0">
                  <a:moveTo>
                    <a:pt x="78381" y="0"/>
                  </a:moveTo>
                  <a:cubicBezTo>
                    <a:pt x="78336" y="0"/>
                    <a:pt x="78292" y="18"/>
                    <a:pt x="78256" y="54"/>
                  </a:cubicBezTo>
                  <a:lnTo>
                    <a:pt x="63" y="78246"/>
                  </a:lnTo>
                  <a:cubicBezTo>
                    <a:pt x="1" y="78317"/>
                    <a:pt x="1" y="78424"/>
                    <a:pt x="63" y="78496"/>
                  </a:cubicBezTo>
                  <a:cubicBezTo>
                    <a:pt x="99" y="78523"/>
                    <a:pt x="143" y="78540"/>
                    <a:pt x="188" y="78540"/>
                  </a:cubicBezTo>
                  <a:cubicBezTo>
                    <a:pt x="233" y="78540"/>
                    <a:pt x="277" y="78523"/>
                    <a:pt x="313" y="78496"/>
                  </a:cubicBezTo>
                  <a:lnTo>
                    <a:pt x="78506" y="294"/>
                  </a:lnTo>
                  <a:cubicBezTo>
                    <a:pt x="78577" y="232"/>
                    <a:pt x="78577" y="125"/>
                    <a:pt x="78506" y="54"/>
                  </a:cubicBezTo>
                  <a:cubicBezTo>
                    <a:pt x="78470" y="18"/>
                    <a:pt x="78426" y="0"/>
                    <a:pt x="78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9" name="Google Shape;799;p34"/>
            <p:cNvSpPr/>
            <p:nvPr/>
          </p:nvSpPr>
          <p:spPr>
            <a:xfrm>
              <a:off x="-672057" y="-1227452"/>
              <a:ext cx="2204247" cy="2060321"/>
            </a:xfrm>
            <a:custGeom>
              <a:avLst/>
              <a:gdLst/>
              <a:ahLst/>
              <a:cxnLst/>
              <a:rect l="l" t="t" r="r" b="b"/>
              <a:pathLst>
                <a:path w="61904" h="57862" extrusionOk="0">
                  <a:moveTo>
                    <a:pt x="59392" y="0"/>
                  </a:moveTo>
                  <a:cubicBezTo>
                    <a:pt x="58806" y="0"/>
                    <a:pt x="58219" y="223"/>
                    <a:pt x="57773" y="669"/>
                  </a:cubicBezTo>
                  <a:lnTo>
                    <a:pt x="50422" y="8020"/>
                  </a:lnTo>
                  <a:cubicBezTo>
                    <a:pt x="50039" y="8404"/>
                    <a:pt x="49537" y="8596"/>
                    <a:pt x="49035" y="8596"/>
                  </a:cubicBezTo>
                  <a:cubicBezTo>
                    <a:pt x="48533" y="8596"/>
                    <a:pt x="48031" y="8404"/>
                    <a:pt x="47648" y="8020"/>
                  </a:cubicBezTo>
                  <a:cubicBezTo>
                    <a:pt x="47264" y="7637"/>
                    <a:pt x="46760" y="7445"/>
                    <a:pt x="46257" y="7445"/>
                  </a:cubicBezTo>
                  <a:cubicBezTo>
                    <a:pt x="45754" y="7445"/>
                    <a:pt x="45252" y="7637"/>
                    <a:pt x="44873" y="8020"/>
                  </a:cubicBezTo>
                  <a:lnTo>
                    <a:pt x="33213" y="19680"/>
                  </a:lnTo>
                  <a:cubicBezTo>
                    <a:pt x="32651" y="20242"/>
                    <a:pt x="31918" y="20523"/>
                    <a:pt x="31185" y="20523"/>
                  </a:cubicBezTo>
                  <a:cubicBezTo>
                    <a:pt x="30452" y="20523"/>
                    <a:pt x="29721" y="20242"/>
                    <a:pt x="29163" y="19680"/>
                  </a:cubicBezTo>
                  <a:cubicBezTo>
                    <a:pt x="28606" y="19122"/>
                    <a:pt x="27874" y="18844"/>
                    <a:pt x="27142" y="18844"/>
                  </a:cubicBezTo>
                  <a:cubicBezTo>
                    <a:pt x="26409" y="18844"/>
                    <a:pt x="25675" y="19122"/>
                    <a:pt x="25113" y="19680"/>
                  </a:cubicBezTo>
                  <a:lnTo>
                    <a:pt x="20644" y="24158"/>
                  </a:lnTo>
                  <a:cubicBezTo>
                    <a:pt x="20260" y="24542"/>
                    <a:pt x="19756" y="24734"/>
                    <a:pt x="19253" y="24734"/>
                  </a:cubicBezTo>
                  <a:cubicBezTo>
                    <a:pt x="18750" y="24734"/>
                    <a:pt x="18248" y="24542"/>
                    <a:pt x="17869" y="24158"/>
                  </a:cubicBezTo>
                  <a:cubicBezTo>
                    <a:pt x="17486" y="23775"/>
                    <a:pt x="16982" y="23583"/>
                    <a:pt x="16479" y="23583"/>
                  </a:cubicBezTo>
                  <a:cubicBezTo>
                    <a:pt x="15976" y="23583"/>
                    <a:pt x="15474" y="23775"/>
                    <a:pt x="15095" y="24158"/>
                  </a:cubicBezTo>
                  <a:lnTo>
                    <a:pt x="9858" y="29386"/>
                  </a:lnTo>
                  <a:cubicBezTo>
                    <a:pt x="8538" y="30715"/>
                    <a:pt x="8538" y="32865"/>
                    <a:pt x="9858" y="34185"/>
                  </a:cubicBezTo>
                  <a:cubicBezTo>
                    <a:pt x="11187" y="35515"/>
                    <a:pt x="11187" y="37665"/>
                    <a:pt x="9858" y="38985"/>
                  </a:cubicBezTo>
                  <a:lnTo>
                    <a:pt x="8413" y="40430"/>
                  </a:lnTo>
                  <a:cubicBezTo>
                    <a:pt x="7601" y="41242"/>
                    <a:pt x="7601" y="42562"/>
                    <a:pt x="8413" y="43383"/>
                  </a:cubicBezTo>
                  <a:cubicBezTo>
                    <a:pt x="9225" y="44195"/>
                    <a:pt x="9225" y="45515"/>
                    <a:pt x="8413" y="46327"/>
                  </a:cubicBezTo>
                  <a:lnTo>
                    <a:pt x="928" y="53812"/>
                  </a:lnTo>
                  <a:cubicBezTo>
                    <a:pt x="0" y="54739"/>
                    <a:pt x="0" y="56238"/>
                    <a:pt x="928" y="57166"/>
                  </a:cubicBezTo>
                  <a:cubicBezTo>
                    <a:pt x="1392" y="57630"/>
                    <a:pt x="1999" y="57862"/>
                    <a:pt x="2605" y="57862"/>
                  </a:cubicBezTo>
                  <a:cubicBezTo>
                    <a:pt x="3212" y="57862"/>
                    <a:pt x="3819" y="57630"/>
                    <a:pt x="4283" y="57166"/>
                  </a:cubicBezTo>
                  <a:lnTo>
                    <a:pt x="16424" y="45024"/>
                  </a:lnTo>
                  <a:cubicBezTo>
                    <a:pt x="16759" y="44690"/>
                    <a:pt x="17198" y="44523"/>
                    <a:pt x="17637" y="44523"/>
                  </a:cubicBezTo>
                  <a:cubicBezTo>
                    <a:pt x="18077" y="44523"/>
                    <a:pt x="18516" y="44690"/>
                    <a:pt x="18851" y="45024"/>
                  </a:cubicBezTo>
                  <a:cubicBezTo>
                    <a:pt x="19185" y="45363"/>
                    <a:pt x="19624" y="45533"/>
                    <a:pt x="20064" y="45533"/>
                  </a:cubicBezTo>
                  <a:cubicBezTo>
                    <a:pt x="20503" y="45533"/>
                    <a:pt x="20943" y="45363"/>
                    <a:pt x="21277" y="45024"/>
                  </a:cubicBezTo>
                  <a:lnTo>
                    <a:pt x="27290" y="39012"/>
                  </a:lnTo>
                  <a:cubicBezTo>
                    <a:pt x="27593" y="38708"/>
                    <a:pt x="27990" y="38557"/>
                    <a:pt x="28387" y="38557"/>
                  </a:cubicBezTo>
                  <a:cubicBezTo>
                    <a:pt x="28784" y="38557"/>
                    <a:pt x="29181" y="38708"/>
                    <a:pt x="29484" y="39012"/>
                  </a:cubicBezTo>
                  <a:cubicBezTo>
                    <a:pt x="29788" y="39315"/>
                    <a:pt x="30185" y="39467"/>
                    <a:pt x="30582" y="39467"/>
                  </a:cubicBezTo>
                  <a:cubicBezTo>
                    <a:pt x="30979" y="39467"/>
                    <a:pt x="31376" y="39315"/>
                    <a:pt x="31679" y="39012"/>
                  </a:cubicBezTo>
                  <a:lnTo>
                    <a:pt x="44284" y="26415"/>
                  </a:lnTo>
                  <a:cubicBezTo>
                    <a:pt x="45087" y="25612"/>
                    <a:pt x="45087" y="24319"/>
                    <a:pt x="44284" y="23525"/>
                  </a:cubicBezTo>
                  <a:cubicBezTo>
                    <a:pt x="43491" y="22722"/>
                    <a:pt x="43491" y="21428"/>
                    <a:pt x="44284" y="20634"/>
                  </a:cubicBezTo>
                  <a:lnTo>
                    <a:pt x="61011" y="3908"/>
                  </a:lnTo>
                  <a:cubicBezTo>
                    <a:pt x="61904" y="3016"/>
                    <a:pt x="61904" y="1561"/>
                    <a:pt x="61011" y="669"/>
                  </a:cubicBezTo>
                  <a:cubicBezTo>
                    <a:pt x="60565" y="223"/>
                    <a:pt x="59979" y="0"/>
                    <a:pt x="59392"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0" name="Google Shape;800;p34"/>
            <p:cNvSpPr/>
            <p:nvPr/>
          </p:nvSpPr>
          <p:spPr>
            <a:xfrm>
              <a:off x="-517380" y="-203607"/>
              <a:ext cx="1387268" cy="1374450"/>
            </a:xfrm>
            <a:custGeom>
              <a:avLst/>
              <a:gdLst/>
              <a:ahLst/>
              <a:cxnLst/>
              <a:rect l="l" t="t" r="r" b="b"/>
              <a:pathLst>
                <a:path w="38960" h="38600" extrusionOk="0">
                  <a:moveTo>
                    <a:pt x="36939" y="1"/>
                  </a:moveTo>
                  <a:cubicBezTo>
                    <a:pt x="36468" y="1"/>
                    <a:pt x="35997" y="181"/>
                    <a:pt x="35641" y="543"/>
                  </a:cubicBezTo>
                  <a:lnTo>
                    <a:pt x="715" y="35460"/>
                  </a:lnTo>
                  <a:cubicBezTo>
                    <a:pt x="1" y="36182"/>
                    <a:pt x="1" y="37342"/>
                    <a:pt x="715" y="38064"/>
                  </a:cubicBezTo>
                  <a:cubicBezTo>
                    <a:pt x="1076" y="38421"/>
                    <a:pt x="1549" y="38600"/>
                    <a:pt x="2020" y="38600"/>
                  </a:cubicBezTo>
                  <a:cubicBezTo>
                    <a:pt x="2492" y="38600"/>
                    <a:pt x="2963" y="38421"/>
                    <a:pt x="3320" y="38064"/>
                  </a:cubicBezTo>
                  <a:lnTo>
                    <a:pt x="38237" y="3139"/>
                  </a:lnTo>
                  <a:cubicBezTo>
                    <a:pt x="38959" y="2425"/>
                    <a:pt x="38959" y="1256"/>
                    <a:pt x="38237" y="543"/>
                  </a:cubicBezTo>
                  <a:cubicBezTo>
                    <a:pt x="37880" y="181"/>
                    <a:pt x="37409" y="1"/>
                    <a:pt x="36939"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1" name="Google Shape;801;p34"/>
            <p:cNvSpPr/>
            <p:nvPr/>
          </p:nvSpPr>
          <p:spPr>
            <a:xfrm>
              <a:off x="-435413" y="200783"/>
              <a:ext cx="1387233" cy="1374450"/>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2" name="Google Shape;802;p34"/>
            <p:cNvSpPr/>
            <p:nvPr/>
          </p:nvSpPr>
          <p:spPr>
            <a:xfrm>
              <a:off x="-286753" y="-193601"/>
              <a:ext cx="1762073" cy="992167"/>
            </a:xfrm>
            <a:custGeom>
              <a:avLst/>
              <a:gdLst/>
              <a:ahLst/>
              <a:cxnLst/>
              <a:rect l="l" t="t" r="r" b="b"/>
              <a:pathLst>
                <a:path w="49486" h="27864" extrusionOk="0">
                  <a:moveTo>
                    <a:pt x="46790" y="1"/>
                  </a:moveTo>
                  <a:cubicBezTo>
                    <a:pt x="46163" y="1"/>
                    <a:pt x="45534" y="239"/>
                    <a:pt x="45052" y="717"/>
                  </a:cubicBezTo>
                  <a:lnTo>
                    <a:pt x="42545" y="3224"/>
                  </a:lnTo>
                  <a:cubicBezTo>
                    <a:pt x="41809" y="3960"/>
                    <a:pt x="40846" y="4328"/>
                    <a:pt x="39883" y="4328"/>
                  </a:cubicBezTo>
                  <a:cubicBezTo>
                    <a:pt x="38921" y="4328"/>
                    <a:pt x="37960" y="3960"/>
                    <a:pt x="37228" y="3224"/>
                  </a:cubicBezTo>
                  <a:cubicBezTo>
                    <a:pt x="36492" y="2492"/>
                    <a:pt x="35529" y="2126"/>
                    <a:pt x="34566" y="2126"/>
                  </a:cubicBezTo>
                  <a:cubicBezTo>
                    <a:pt x="33604" y="2126"/>
                    <a:pt x="32643" y="2492"/>
                    <a:pt x="31911" y="3224"/>
                  </a:cubicBezTo>
                  <a:lnTo>
                    <a:pt x="27745" y="7390"/>
                  </a:lnTo>
                  <a:cubicBezTo>
                    <a:pt x="27045" y="8094"/>
                    <a:pt x="26124" y="8447"/>
                    <a:pt x="25203" y="8447"/>
                  </a:cubicBezTo>
                  <a:cubicBezTo>
                    <a:pt x="24281" y="8447"/>
                    <a:pt x="23360" y="8094"/>
                    <a:pt x="22660" y="7390"/>
                  </a:cubicBezTo>
                  <a:cubicBezTo>
                    <a:pt x="21955" y="6689"/>
                    <a:pt x="21034" y="6339"/>
                    <a:pt x="20114" y="6339"/>
                  </a:cubicBezTo>
                  <a:cubicBezTo>
                    <a:pt x="19194" y="6339"/>
                    <a:pt x="18275" y="6689"/>
                    <a:pt x="17575" y="7390"/>
                  </a:cubicBezTo>
                  <a:lnTo>
                    <a:pt x="866" y="24099"/>
                  </a:lnTo>
                  <a:cubicBezTo>
                    <a:pt x="1" y="24955"/>
                    <a:pt x="1" y="26356"/>
                    <a:pt x="866" y="27221"/>
                  </a:cubicBezTo>
                  <a:cubicBezTo>
                    <a:pt x="1294" y="27649"/>
                    <a:pt x="1858" y="27863"/>
                    <a:pt x="2424" y="27863"/>
                  </a:cubicBezTo>
                  <a:cubicBezTo>
                    <a:pt x="2989" y="27863"/>
                    <a:pt x="3556" y="27649"/>
                    <a:pt x="3988" y="27221"/>
                  </a:cubicBezTo>
                  <a:lnTo>
                    <a:pt x="13239" y="17970"/>
                  </a:lnTo>
                  <a:cubicBezTo>
                    <a:pt x="13891" y="17314"/>
                    <a:pt x="14747" y="16986"/>
                    <a:pt x="15605" y="16986"/>
                  </a:cubicBezTo>
                  <a:cubicBezTo>
                    <a:pt x="16462" y="16986"/>
                    <a:pt x="17321" y="17314"/>
                    <a:pt x="17977" y="17970"/>
                  </a:cubicBezTo>
                  <a:cubicBezTo>
                    <a:pt x="18632" y="18626"/>
                    <a:pt x="19491" y="18953"/>
                    <a:pt x="20348" y="18953"/>
                  </a:cubicBezTo>
                  <a:cubicBezTo>
                    <a:pt x="21206" y="18953"/>
                    <a:pt x="22062" y="18626"/>
                    <a:pt x="22714" y="17970"/>
                  </a:cubicBezTo>
                  <a:lnTo>
                    <a:pt x="31331" y="9352"/>
                  </a:lnTo>
                  <a:cubicBezTo>
                    <a:pt x="32161" y="8523"/>
                    <a:pt x="33249" y="8108"/>
                    <a:pt x="34338" y="8108"/>
                  </a:cubicBezTo>
                  <a:cubicBezTo>
                    <a:pt x="35426" y="8108"/>
                    <a:pt x="36514" y="8523"/>
                    <a:pt x="37344" y="9352"/>
                  </a:cubicBezTo>
                  <a:cubicBezTo>
                    <a:pt x="38174" y="10182"/>
                    <a:pt x="39262" y="10597"/>
                    <a:pt x="40351" y="10597"/>
                  </a:cubicBezTo>
                  <a:cubicBezTo>
                    <a:pt x="41439" y="10597"/>
                    <a:pt x="42527" y="10182"/>
                    <a:pt x="43357" y="9352"/>
                  </a:cubicBezTo>
                  <a:lnTo>
                    <a:pt x="48522" y="4187"/>
                  </a:lnTo>
                  <a:cubicBezTo>
                    <a:pt x="49486" y="3232"/>
                    <a:pt x="49486" y="1671"/>
                    <a:pt x="48522" y="717"/>
                  </a:cubicBezTo>
                  <a:cubicBezTo>
                    <a:pt x="48045" y="239"/>
                    <a:pt x="47418" y="1"/>
                    <a:pt x="46790"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3" name="Google Shape;803;p34"/>
            <p:cNvSpPr/>
            <p:nvPr/>
          </p:nvSpPr>
          <p:spPr>
            <a:xfrm>
              <a:off x="-123174" y="750164"/>
              <a:ext cx="183663" cy="167284"/>
            </a:xfrm>
            <a:custGeom>
              <a:avLst/>
              <a:gdLst/>
              <a:ahLst/>
              <a:cxnLst/>
              <a:rect l="l" t="t" r="r" b="b"/>
              <a:pathLst>
                <a:path w="5158" h="4698" extrusionOk="0">
                  <a:moveTo>
                    <a:pt x="2575" y="0"/>
                  </a:moveTo>
                  <a:cubicBezTo>
                    <a:pt x="1973" y="0"/>
                    <a:pt x="1370" y="230"/>
                    <a:pt x="911" y="689"/>
                  </a:cubicBezTo>
                  <a:cubicBezTo>
                    <a:pt x="1" y="1599"/>
                    <a:pt x="1" y="3089"/>
                    <a:pt x="911" y="4008"/>
                  </a:cubicBezTo>
                  <a:cubicBezTo>
                    <a:pt x="1370" y="4467"/>
                    <a:pt x="1973" y="4697"/>
                    <a:pt x="2575" y="4697"/>
                  </a:cubicBezTo>
                  <a:cubicBezTo>
                    <a:pt x="3177" y="4697"/>
                    <a:pt x="3779" y="4467"/>
                    <a:pt x="4238" y="4008"/>
                  </a:cubicBezTo>
                  <a:cubicBezTo>
                    <a:pt x="5157" y="3089"/>
                    <a:pt x="5157" y="1599"/>
                    <a:pt x="4238" y="689"/>
                  </a:cubicBezTo>
                  <a:cubicBezTo>
                    <a:pt x="3779" y="230"/>
                    <a:pt x="3177" y="0"/>
                    <a:pt x="2575"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4" name="Google Shape;804;p34"/>
            <p:cNvSpPr/>
            <p:nvPr/>
          </p:nvSpPr>
          <p:spPr>
            <a:xfrm>
              <a:off x="-214969" y="-1264697"/>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12A3577C-741C-42C3-AECA-46A30110FFEC}" type="datetime1">
              <a:rPr lang="de-DE" smtClean="0"/>
              <a:pPr/>
              <a:t>20.02.2024</a:t>
            </a:fld>
            <a:endParaRPr lang="de-DE" dirty="0"/>
          </a:p>
        </p:txBody>
      </p:sp>
      <p:sp>
        <p:nvSpPr>
          <p:cNvPr id="3" name="Fußzeilenplatzhalter 2"/>
          <p:cNvSpPr>
            <a:spLocks noGrp="1"/>
          </p:cNvSpPr>
          <p:nvPr>
            <p:ph type="ftr" sz="quarter" idx="11"/>
          </p:nvPr>
        </p:nvSpPr>
        <p:spPr/>
        <p:txBody>
          <a:bodyPr/>
          <a:lstStyle/>
          <a:p>
            <a:endParaRPr lang="de-DE" dirty="0"/>
          </a:p>
        </p:txBody>
      </p:sp>
      <p:sp>
        <p:nvSpPr>
          <p:cNvPr id="4" name="Foliennummernplatzhalter 3"/>
          <p:cNvSpPr>
            <a:spLocks noGrp="1"/>
          </p:cNvSpPr>
          <p:nvPr>
            <p:ph type="sldNum" sz="quarter" idx="12"/>
          </p:nvPr>
        </p:nvSpPr>
        <p:spPr/>
        <p:txBody>
          <a:bodyPr/>
          <a:lstStyle/>
          <a:p>
            <a:fld id="{A4489FD0-501B-4C6F-9CB2-8996B7BF4EFE}" type="slidenum">
              <a:rPr lang="de-DE" smtClean="0"/>
              <a:pPr/>
              <a:t>‹N°›</a:t>
            </a:fld>
            <a:endParaRPr lang="de-DE" dirty="0"/>
          </a:p>
        </p:txBody>
      </p:sp>
    </p:spTree>
    <p:extLst>
      <p:ext uri="{BB962C8B-B14F-4D97-AF65-F5344CB8AC3E}">
        <p14:creationId xmlns:p14="http://schemas.microsoft.com/office/powerpoint/2010/main" val="24936828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453"/>
        <p:cNvGrpSpPr/>
        <p:nvPr/>
      </p:nvGrpSpPr>
      <p:grpSpPr>
        <a:xfrm>
          <a:off x="0" y="0"/>
          <a:ext cx="0" cy="0"/>
          <a:chOff x="0" y="0"/>
          <a:chExt cx="0" cy="0"/>
        </a:xfrm>
      </p:grpSpPr>
      <p:sp>
        <p:nvSpPr>
          <p:cNvPr id="454" name="Google Shape;454;p22"/>
          <p:cNvSpPr txBox="1">
            <a:spLocks noGrp="1"/>
          </p:cNvSpPr>
          <p:nvPr>
            <p:ph type="title"/>
          </p:nvPr>
        </p:nvSpPr>
        <p:spPr>
          <a:xfrm>
            <a:off x="713227" y="1408700"/>
            <a:ext cx="3191100" cy="1191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5" name="Google Shape;455;p22"/>
          <p:cNvSpPr txBox="1">
            <a:spLocks noGrp="1"/>
          </p:cNvSpPr>
          <p:nvPr>
            <p:ph type="subTitle" idx="1"/>
          </p:nvPr>
        </p:nvSpPr>
        <p:spPr>
          <a:xfrm>
            <a:off x="713383" y="2599700"/>
            <a:ext cx="3191100" cy="1134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56" name="Google Shape;456;p22"/>
          <p:cNvGrpSpPr/>
          <p:nvPr/>
        </p:nvGrpSpPr>
        <p:grpSpPr>
          <a:xfrm>
            <a:off x="-869330" y="3993119"/>
            <a:ext cx="3462436" cy="2991893"/>
            <a:chOff x="-869332" y="3993111"/>
            <a:chExt cx="3462436" cy="2991893"/>
          </a:xfrm>
        </p:grpSpPr>
        <p:sp>
          <p:nvSpPr>
            <p:cNvPr id="457" name="Google Shape;457;p22"/>
            <p:cNvSpPr/>
            <p:nvPr/>
          </p:nvSpPr>
          <p:spPr>
            <a:xfrm flipH="1">
              <a:off x="-869332" y="3993111"/>
              <a:ext cx="1630121" cy="918174"/>
            </a:xfrm>
            <a:custGeom>
              <a:avLst/>
              <a:gdLst/>
              <a:ahLst/>
              <a:cxnLst/>
              <a:rect l="l" t="t" r="r" b="b"/>
              <a:pathLst>
                <a:path w="52644" h="29652" extrusionOk="0">
                  <a:moveTo>
                    <a:pt x="50062" y="1"/>
                  </a:moveTo>
                  <a:cubicBezTo>
                    <a:pt x="49461" y="1"/>
                    <a:pt x="48861" y="230"/>
                    <a:pt x="48406" y="690"/>
                  </a:cubicBezTo>
                  <a:lnTo>
                    <a:pt x="38558" y="10530"/>
                  </a:lnTo>
                  <a:cubicBezTo>
                    <a:pt x="37862" y="11225"/>
                    <a:pt x="36950" y="11573"/>
                    <a:pt x="36037" y="11573"/>
                  </a:cubicBezTo>
                  <a:cubicBezTo>
                    <a:pt x="35125" y="11573"/>
                    <a:pt x="34213" y="11225"/>
                    <a:pt x="33517" y="10530"/>
                  </a:cubicBezTo>
                  <a:cubicBezTo>
                    <a:pt x="32821" y="9834"/>
                    <a:pt x="31909" y="9486"/>
                    <a:pt x="30997" y="9486"/>
                  </a:cubicBezTo>
                  <a:cubicBezTo>
                    <a:pt x="30085" y="9486"/>
                    <a:pt x="29173" y="9834"/>
                    <a:pt x="28477" y="10530"/>
                  </a:cubicBezTo>
                  <a:lnTo>
                    <a:pt x="19306" y="19691"/>
                  </a:lnTo>
                  <a:cubicBezTo>
                    <a:pt x="18423" y="20575"/>
                    <a:pt x="17265" y="21016"/>
                    <a:pt x="16108" y="21016"/>
                  </a:cubicBezTo>
                  <a:cubicBezTo>
                    <a:pt x="14950" y="21016"/>
                    <a:pt x="13793" y="20575"/>
                    <a:pt x="12910" y="19691"/>
                  </a:cubicBezTo>
                  <a:cubicBezTo>
                    <a:pt x="12026" y="18808"/>
                    <a:pt x="10869" y="18367"/>
                    <a:pt x="9711" y="18367"/>
                  </a:cubicBezTo>
                  <a:cubicBezTo>
                    <a:pt x="8554" y="18367"/>
                    <a:pt x="7396" y="18808"/>
                    <a:pt x="6513" y="19691"/>
                  </a:cubicBezTo>
                  <a:lnTo>
                    <a:pt x="1018" y="25196"/>
                  </a:lnTo>
                  <a:cubicBezTo>
                    <a:pt x="1" y="26213"/>
                    <a:pt x="1" y="27863"/>
                    <a:pt x="1018" y="28889"/>
                  </a:cubicBezTo>
                  <a:cubicBezTo>
                    <a:pt x="1526" y="29397"/>
                    <a:pt x="2193" y="29652"/>
                    <a:pt x="2861" y="29652"/>
                  </a:cubicBezTo>
                  <a:cubicBezTo>
                    <a:pt x="3529" y="29652"/>
                    <a:pt x="4198" y="29397"/>
                    <a:pt x="4711" y="28889"/>
                  </a:cubicBezTo>
                  <a:lnTo>
                    <a:pt x="7379" y="26213"/>
                  </a:lnTo>
                  <a:cubicBezTo>
                    <a:pt x="8159" y="25432"/>
                    <a:pt x="9183" y="25042"/>
                    <a:pt x="10207" y="25042"/>
                  </a:cubicBezTo>
                  <a:cubicBezTo>
                    <a:pt x="11230" y="25042"/>
                    <a:pt x="12254" y="25432"/>
                    <a:pt x="13035" y="26213"/>
                  </a:cubicBezTo>
                  <a:cubicBezTo>
                    <a:pt x="13815" y="26993"/>
                    <a:pt x="14839" y="27384"/>
                    <a:pt x="15864" y="27384"/>
                  </a:cubicBezTo>
                  <a:cubicBezTo>
                    <a:pt x="16888" y="27384"/>
                    <a:pt x="17914" y="26993"/>
                    <a:pt x="18699" y="26213"/>
                  </a:cubicBezTo>
                  <a:lnTo>
                    <a:pt x="23124" y="21788"/>
                  </a:lnTo>
                  <a:cubicBezTo>
                    <a:pt x="23869" y="21038"/>
                    <a:pt x="24848" y="20664"/>
                    <a:pt x="25828" y="20664"/>
                  </a:cubicBezTo>
                  <a:cubicBezTo>
                    <a:pt x="26809" y="20664"/>
                    <a:pt x="27790" y="21038"/>
                    <a:pt x="28539" y="21788"/>
                  </a:cubicBezTo>
                  <a:cubicBezTo>
                    <a:pt x="29284" y="22533"/>
                    <a:pt x="30263" y="22905"/>
                    <a:pt x="31242" y="22905"/>
                  </a:cubicBezTo>
                  <a:cubicBezTo>
                    <a:pt x="32221" y="22905"/>
                    <a:pt x="33201" y="22533"/>
                    <a:pt x="33945" y="21788"/>
                  </a:cubicBezTo>
                  <a:lnTo>
                    <a:pt x="51725" y="4008"/>
                  </a:lnTo>
                  <a:cubicBezTo>
                    <a:pt x="52644" y="3098"/>
                    <a:pt x="52644" y="1609"/>
                    <a:pt x="51725" y="690"/>
                  </a:cubicBezTo>
                  <a:cubicBezTo>
                    <a:pt x="51266" y="230"/>
                    <a:pt x="50664" y="1"/>
                    <a:pt x="50062"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8" name="Google Shape;458;p22"/>
            <p:cNvSpPr/>
            <p:nvPr/>
          </p:nvSpPr>
          <p:spPr>
            <a:xfrm flipH="1">
              <a:off x="-485914" y="4487504"/>
              <a:ext cx="2039231" cy="1906298"/>
            </a:xfrm>
            <a:custGeom>
              <a:avLst/>
              <a:gdLst/>
              <a:ahLst/>
              <a:cxnLst/>
              <a:rect l="l" t="t" r="r" b="b"/>
              <a:pathLst>
                <a:path w="65856" h="61563" extrusionOk="0">
                  <a:moveTo>
                    <a:pt x="63087" y="1"/>
                  </a:moveTo>
                  <a:cubicBezTo>
                    <a:pt x="62441" y="1"/>
                    <a:pt x="61796" y="246"/>
                    <a:pt x="61306" y="737"/>
                  </a:cubicBezTo>
                  <a:lnTo>
                    <a:pt x="48388" y="13654"/>
                  </a:lnTo>
                  <a:cubicBezTo>
                    <a:pt x="48031" y="14011"/>
                    <a:pt x="47565" y="14190"/>
                    <a:pt x="47099" y="14190"/>
                  </a:cubicBezTo>
                  <a:cubicBezTo>
                    <a:pt x="46633" y="14190"/>
                    <a:pt x="46167" y="14011"/>
                    <a:pt x="45810" y="13654"/>
                  </a:cubicBezTo>
                  <a:cubicBezTo>
                    <a:pt x="45453" y="13298"/>
                    <a:pt x="44985" y="13119"/>
                    <a:pt x="44516" y="13119"/>
                  </a:cubicBezTo>
                  <a:cubicBezTo>
                    <a:pt x="44048" y="13119"/>
                    <a:pt x="43580" y="13298"/>
                    <a:pt x="43223" y="13654"/>
                  </a:cubicBezTo>
                  <a:lnTo>
                    <a:pt x="36826" y="20051"/>
                  </a:lnTo>
                  <a:cubicBezTo>
                    <a:pt x="36505" y="20372"/>
                    <a:pt x="36082" y="20533"/>
                    <a:pt x="35658" y="20533"/>
                  </a:cubicBezTo>
                  <a:cubicBezTo>
                    <a:pt x="35234" y="20533"/>
                    <a:pt x="34810" y="20372"/>
                    <a:pt x="34489" y="20051"/>
                  </a:cubicBezTo>
                  <a:cubicBezTo>
                    <a:pt x="34168" y="19725"/>
                    <a:pt x="33744" y="19562"/>
                    <a:pt x="33321" y="19562"/>
                  </a:cubicBezTo>
                  <a:cubicBezTo>
                    <a:pt x="32897" y="19562"/>
                    <a:pt x="32473" y="19725"/>
                    <a:pt x="32152" y="20051"/>
                  </a:cubicBezTo>
                  <a:lnTo>
                    <a:pt x="18744" y="33459"/>
                  </a:lnTo>
                  <a:cubicBezTo>
                    <a:pt x="17896" y="34307"/>
                    <a:pt x="17896" y="35680"/>
                    <a:pt x="18744" y="36528"/>
                  </a:cubicBezTo>
                  <a:cubicBezTo>
                    <a:pt x="19591" y="37384"/>
                    <a:pt x="19591" y="38758"/>
                    <a:pt x="18744" y="39606"/>
                  </a:cubicBezTo>
                  <a:lnTo>
                    <a:pt x="946" y="57403"/>
                  </a:lnTo>
                  <a:cubicBezTo>
                    <a:pt x="0" y="58358"/>
                    <a:pt x="0" y="59892"/>
                    <a:pt x="946" y="60847"/>
                  </a:cubicBezTo>
                  <a:cubicBezTo>
                    <a:pt x="1423" y="61324"/>
                    <a:pt x="2048" y="61562"/>
                    <a:pt x="2671" y="61562"/>
                  </a:cubicBezTo>
                  <a:cubicBezTo>
                    <a:pt x="3295" y="61562"/>
                    <a:pt x="3917" y="61324"/>
                    <a:pt x="4390" y="60847"/>
                  </a:cubicBezTo>
                  <a:lnTo>
                    <a:pt x="12222" y="53023"/>
                  </a:lnTo>
                  <a:cubicBezTo>
                    <a:pt x="12628" y="52617"/>
                    <a:pt x="13161" y="52414"/>
                    <a:pt x="13694" y="52414"/>
                  </a:cubicBezTo>
                  <a:cubicBezTo>
                    <a:pt x="14227" y="52414"/>
                    <a:pt x="14760" y="52617"/>
                    <a:pt x="15166" y="53023"/>
                  </a:cubicBezTo>
                  <a:cubicBezTo>
                    <a:pt x="15577" y="53429"/>
                    <a:pt x="16112" y="53632"/>
                    <a:pt x="16646" y="53632"/>
                  </a:cubicBezTo>
                  <a:cubicBezTo>
                    <a:pt x="17180" y="53632"/>
                    <a:pt x="17713" y="53429"/>
                    <a:pt x="18119" y="53023"/>
                  </a:cubicBezTo>
                  <a:lnTo>
                    <a:pt x="30528" y="40614"/>
                  </a:lnTo>
                  <a:cubicBezTo>
                    <a:pt x="31121" y="40020"/>
                    <a:pt x="31900" y="39724"/>
                    <a:pt x="32679" y="39724"/>
                  </a:cubicBezTo>
                  <a:cubicBezTo>
                    <a:pt x="33459" y="39724"/>
                    <a:pt x="34239" y="40020"/>
                    <a:pt x="34837" y="40614"/>
                  </a:cubicBezTo>
                  <a:cubicBezTo>
                    <a:pt x="35430" y="41211"/>
                    <a:pt x="36209" y="41510"/>
                    <a:pt x="36987" y="41510"/>
                  </a:cubicBezTo>
                  <a:cubicBezTo>
                    <a:pt x="37765" y="41510"/>
                    <a:pt x="38544" y="41211"/>
                    <a:pt x="39137" y="40614"/>
                  </a:cubicBezTo>
                  <a:lnTo>
                    <a:pt x="43901" y="35859"/>
                  </a:lnTo>
                  <a:cubicBezTo>
                    <a:pt x="44307" y="35448"/>
                    <a:pt x="44840" y="35243"/>
                    <a:pt x="45374" y="35243"/>
                  </a:cubicBezTo>
                  <a:cubicBezTo>
                    <a:pt x="45908" y="35243"/>
                    <a:pt x="46443" y="35448"/>
                    <a:pt x="46854" y="35859"/>
                  </a:cubicBezTo>
                  <a:cubicBezTo>
                    <a:pt x="47260" y="36265"/>
                    <a:pt x="47793" y="36468"/>
                    <a:pt x="48327" y="36468"/>
                  </a:cubicBezTo>
                  <a:cubicBezTo>
                    <a:pt x="48861" y="36468"/>
                    <a:pt x="49396" y="36265"/>
                    <a:pt x="49807" y="35859"/>
                  </a:cubicBezTo>
                  <a:lnTo>
                    <a:pt x="55373" y="30292"/>
                  </a:lnTo>
                  <a:cubicBezTo>
                    <a:pt x="56783" y="28883"/>
                    <a:pt x="56783" y="26590"/>
                    <a:pt x="55373" y="25180"/>
                  </a:cubicBezTo>
                  <a:cubicBezTo>
                    <a:pt x="53964" y="23771"/>
                    <a:pt x="53964" y="21487"/>
                    <a:pt x="55373" y="20078"/>
                  </a:cubicBezTo>
                  <a:lnTo>
                    <a:pt x="56908" y="18543"/>
                  </a:lnTo>
                  <a:cubicBezTo>
                    <a:pt x="57773" y="17678"/>
                    <a:pt x="57773" y="16268"/>
                    <a:pt x="56908" y="15403"/>
                  </a:cubicBezTo>
                  <a:cubicBezTo>
                    <a:pt x="56042" y="14538"/>
                    <a:pt x="56042" y="13137"/>
                    <a:pt x="56908" y="12272"/>
                  </a:cubicBezTo>
                  <a:lnTo>
                    <a:pt x="64874" y="4305"/>
                  </a:lnTo>
                  <a:cubicBezTo>
                    <a:pt x="65856" y="3315"/>
                    <a:pt x="65856" y="1718"/>
                    <a:pt x="64874" y="737"/>
                  </a:cubicBezTo>
                  <a:cubicBezTo>
                    <a:pt x="64379" y="246"/>
                    <a:pt x="63732" y="1"/>
                    <a:pt x="63087"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9" name="Google Shape;459;p22"/>
            <p:cNvSpPr/>
            <p:nvPr/>
          </p:nvSpPr>
          <p:spPr>
            <a:xfrm flipH="1">
              <a:off x="530104" y="5003046"/>
              <a:ext cx="534270" cy="531112"/>
            </a:xfrm>
            <a:custGeom>
              <a:avLst/>
              <a:gdLst/>
              <a:ahLst/>
              <a:cxnLst/>
              <a:rect l="l" t="t" r="r" b="b"/>
              <a:pathLst>
                <a:path w="17254" h="17152" extrusionOk="0">
                  <a:moveTo>
                    <a:pt x="16679" y="1"/>
                  </a:moveTo>
                  <a:cubicBezTo>
                    <a:pt x="16545" y="1"/>
                    <a:pt x="16411" y="52"/>
                    <a:pt x="16308" y="155"/>
                  </a:cubicBezTo>
                  <a:lnTo>
                    <a:pt x="206" y="16257"/>
                  </a:lnTo>
                  <a:cubicBezTo>
                    <a:pt x="1" y="16462"/>
                    <a:pt x="1" y="16792"/>
                    <a:pt x="206" y="16997"/>
                  </a:cubicBezTo>
                  <a:cubicBezTo>
                    <a:pt x="308" y="17100"/>
                    <a:pt x="444" y="17151"/>
                    <a:pt x="581" y="17151"/>
                  </a:cubicBezTo>
                  <a:cubicBezTo>
                    <a:pt x="717" y="17151"/>
                    <a:pt x="853" y="17100"/>
                    <a:pt x="955" y="16997"/>
                  </a:cubicBezTo>
                  <a:lnTo>
                    <a:pt x="17049" y="904"/>
                  </a:lnTo>
                  <a:cubicBezTo>
                    <a:pt x="17254" y="690"/>
                    <a:pt x="17254" y="360"/>
                    <a:pt x="17049" y="155"/>
                  </a:cubicBezTo>
                  <a:cubicBezTo>
                    <a:pt x="16946" y="52"/>
                    <a:pt x="16812" y="1"/>
                    <a:pt x="16679"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0" name="Google Shape;460;p22"/>
            <p:cNvSpPr/>
            <p:nvPr/>
          </p:nvSpPr>
          <p:spPr>
            <a:xfrm flipH="1">
              <a:off x="291989" y="4299389"/>
              <a:ext cx="1283437" cy="1271578"/>
            </a:xfrm>
            <a:custGeom>
              <a:avLst/>
              <a:gdLst/>
              <a:ahLst/>
              <a:cxnLst/>
              <a:rect l="l" t="t" r="r" b="b"/>
              <a:pathLst>
                <a:path w="41448" h="41065" extrusionOk="0">
                  <a:moveTo>
                    <a:pt x="39295" y="1"/>
                  </a:moveTo>
                  <a:cubicBezTo>
                    <a:pt x="38794" y="1"/>
                    <a:pt x="38294" y="193"/>
                    <a:pt x="37915" y="576"/>
                  </a:cubicBezTo>
                  <a:lnTo>
                    <a:pt x="768" y="37723"/>
                  </a:lnTo>
                  <a:cubicBezTo>
                    <a:pt x="1" y="38490"/>
                    <a:pt x="1" y="39730"/>
                    <a:pt x="768" y="40489"/>
                  </a:cubicBezTo>
                  <a:cubicBezTo>
                    <a:pt x="1147" y="40872"/>
                    <a:pt x="1647" y="41064"/>
                    <a:pt x="2147" y="41064"/>
                  </a:cubicBezTo>
                  <a:cubicBezTo>
                    <a:pt x="2648" y="41064"/>
                    <a:pt x="3150" y="40872"/>
                    <a:pt x="3533" y="40489"/>
                  </a:cubicBezTo>
                  <a:lnTo>
                    <a:pt x="40681" y="3342"/>
                  </a:lnTo>
                  <a:cubicBezTo>
                    <a:pt x="41448" y="2574"/>
                    <a:pt x="41448" y="1334"/>
                    <a:pt x="40681" y="576"/>
                  </a:cubicBezTo>
                  <a:cubicBezTo>
                    <a:pt x="40297" y="193"/>
                    <a:pt x="39795" y="1"/>
                    <a:pt x="39295"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1" name="Google Shape;461;p22"/>
            <p:cNvSpPr/>
            <p:nvPr/>
          </p:nvSpPr>
          <p:spPr>
            <a:xfrm flipH="1">
              <a:off x="98337" y="4379930"/>
              <a:ext cx="1670717" cy="1660219"/>
            </a:xfrm>
            <a:custGeom>
              <a:avLst/>
              <a:gdLst/>
              <a:ahLst/>
              <a:cxnLst/>
              <a:rect l="l" t="t" r="r" b="b"/>
              <a:pathLst>
                <a:path w="53955" h="53616" extrusionOk="0">
                  <a:moveTo>
                    <a:pt x="52042" y="0"/>
                  </a:moveTo>
                  <a:cubicBezTo>
                    <a:pt x="51597" y="0"/>
                    <a:pt x="51153" y="170"/>
                    <a:pt x="50814" y="509"/>
                  </a:cubicBezTo>
                  <a:lnTo>
                    <a:pt x="678" y="50645"/>
                  </a:lnTo>
                  <a:cubicBezTo>
                    <a:pt x="0" y="51323"/>
                    <a:pt x="0" y="52429"/>
                    <a:pt x="678" y="53107"/>
                  </a:cubicBezTo>
                  <a:cubicBezTo>
                    <a:pt x="1017" y="53446"/>
                    <a:pt x="1463" y="53615"/>
                    <a:pt x="1909" y="53615"/>
                  </a:cubicBezTo>
                  <a:cubicBezTo>
                    <a:pt x="2355" y="53615"/>
                    <a:pt x="2801" y="53446"/>
                    <a:pt x="3140" y="53107"/>
                  </a:cubicBezTo>
                  <a:lnTo>
                    <a:pt x="53277" y="2971"/>
                  </a:lnTo>
                  <a:cubicBezTo>
                    <a:pt x="53955" y="2293"/>
                    <a:pt x="53955" y="1196"/>
                    <a:pt x="53277" y="509"/>
                  </a:cubicBezTo>
                  <a:cubicBezTo>
                    <a:pt x="52933" y="170"/>
                    <a:pt x="52487" y="0"/>
                    <a:pt x="52042"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2" name="Google Shape;462;p22"/>
            <p:cNvSpPr/>
            <p:nvPr/>
          </p:nvSpPr>
          <p:spPr>
            <a:xfrm flipH="1">
              <a:off x="344987" y="4936532"/>
              <a:ext cx="68557" cy="62209"/>
            </a:xfrm>
            <a:custGeom>
              <a:avLst/>
              <a:gdLst/>
              <a:ahLst/>
              <a:cxnLst/>
              <a:rect l="l" t="t" r="r" b="b"/>
              <a:pathLst>
                <a:path w="2214" h="2009" extrusionOk="0">
                  <a:moveTo>
                    <a:pt x="1111" y="1"/>
                  </a:moveTo>
                  <a:cubicBezTo>
                    <a:pt x="855" y="1"/>
                    <a:pt x="598" y="99"/>
                    <a:pt x="402" y="295"/>
                  </a:cubicBezTo>
                  <a:cubicBezTo>
                    <a:pt x="1" y="688"/>
                    <a:pt x="1" y="1321"/>
                    <a:pt x="402" y="1714"/>
                  </a:cubicBezTo>
                  <a:cubicBezTo>
                    <a:pt x="598" y="1910"/>
                    <a:pt x="855" y="2008"/>
                    <a:pt x="1111" y="2008"/>
                  </a:cubicBezTo>
                  <a:cubicBezTo>
                    <a:pt x="1368" y="2008"/>
                    <a:pt x="1624" y="1910"/>
                    <a:pt x="1821" y="1714"/>
                  </a:cubicBezTo>
                  <a:cubicBezTo>
                    <a:pt x="2213" y="1321"/>
                    <a:pt x="2213" y="688"/>
                    <a:pt x="1821" y="295"/>
                  </a:cubicBezTo>
                  <a:cubicBezTo>
                    <a:pt x="1624" y="99"/>
                    <a:pt x="1368" y="1"/>
                    <a:pt x="1111"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3" name="Google Shape;463;p22"/>
            <p:cNvSpPr/>
            <p:nvPr/>
          </p:nvSpPr>
          <p:spPr>
            <a:xfrm flipH="1">
              <a:off x="30348" y="4268331"/>
              <a:ext cx="68278" cy="62178"/>
            </a:xfrm>
            <a:custGeom>
              <a:avLst/>
              <a:gdLst/>
              <a:ahLst/>
              <a:cxnLst/>
              <a:rect l="l" t="t" r="r" b="b"/>
              <a:pathLst>
                <a:path w="2205" h="2008" extrusionOk="0">
                  <a:moveTo>
                    <a:pt x="1102" y="0"/>
                  </a:moveTo>
                  <a:cubicBezTo>
                    <a:pt x="846" y="0"/>
                    <a:pt x="589" y="98"/>
                    <a:pt x="393" y="294"/>
                  </a:cubicBezTo>
                  <a:cubicBezTo>
                    <a:pt x="1" y="687"/>
                    <a:pt x="1" y="1320"/>
                    <a:pt x="393" y="1713"/>
                  </a:cubicBezTo>
                  <a:cubicBezTo>
                    <a:pt x="589" y="1909"/>
                    <a:pt x="846" y="2007"/>
                    <a:pt x="1102" y="2007"/>
                  </a:cubicBezTo>
                  <a:cubicBezTo>
                    <a:pt x="1359" y="2007"/>
                    <a:pt x="1615" y="1909"/>
                    <a:pt x="1812" y="1713"/>
                  </a:cubicBezTo>
                  <a:cubicBezTo>
                    <a:pt x="2204" y="1320"/>
                    <a:pt x="2204" y="687"/>
                    <a:pt x="1812" y="294"/>
                  </a:cubicBezTo>
                  <a:cubicBezTo>
                    <a:pt x="1615" y="98"/>
                    <a:pt x="1359" y="0"/>
                    <a:pt x="1102"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4" name="Google Shape;464;p22"/>
            <p:cNvSpPr/>
            <p:nvPr/>
          </p:nvSpPr>
          <p:spPr>
            <a:xfrm flipH="1">
              <a:off x="-419344" y="4552920"/>
              <a:ext cx="2433168" cy="2432084"/>
            </a:xfrm>
            <a:custGeom>
              <a:avLst/>
              <a:gdLst/>
              <a:ahLst/>
              <a:cxnLst/>
              <a:rect l="l" t="t" r="r" b="b"/>
              <a:pathLst>
                <a:path w="78578" h="78543" extrusionOk="0">
                  <a:moveTo>
                    <a:pt x="78385" y="0"/>
                  </a:moveTo>
                  <a:cubicBezTo>
                    <a:pt x="78341" y="0"/>
                    <a:pt x="78296" y="16"/>
                    <a:pt x="78265" y="47"/>
                  </a:cubicBezTo>
                  <a:lnTo>
                    <a:pt x="72" y="78240"/>
                  </a:lnTo>
                  <a:cubicBezTo>
                    <a:pt x="1" y="78311"/>
                    <a:pt x="1" y="78418"/>
                    <a:pt x="72" y="78489"/>
                  </a:cubicBezTo>
                  <a:cubicBezTo>
                    <a:pt x="99" y="78525"/>
                    <a:pt x="143" y="78543"/>
                    <a:pt x="188" y="78543"/>
                  </a:cubicBezTo>
                  <a:cubicBezTo>
                    <a:pt x="233" y="78543"/>
                    <a:pt x="277" y="78525"/>
                    <a:pt x="313" y="78489"/>
                  </a:cubicBezTo>
                  <a:lnTo>
                    <a:pt x="78506" y="297"/>
                  </a:lnTo>
                  <a:cubicBezTo>
                    <a:pt x="78577" y="226"/>
                    <a:pt x="78577" y="119"/>
                    <a:pt x="78506" y="47"/>
                  </a:cubicBezTo>
                  <a:cubicBezTo>
                    <a:pt x="78475" y="16"/>
                    <a:pt x="78430" y="0"/>
                    <a:pt x="78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5" name="Google Shape;465;p22"/>
            <p:cNvSpPr/>
            <p:nvPr/>
          </p:nvSpPr>
          <p:spPr>
            <a:xfrm flipH="1">
              <a:off x="159936" y="4167229"/>
              <a:ext cx="2433168" cy="2432022"/>
            </a:xfrm>
            <a:custGeom>
              <a:avLst/>
              <a:gdLst/>
              <a:ahLst/>
              <a:cxnLst/>
              <a:rect l="l" t="t" r="r" b="b"/>
              <a:pathLst>
                <a:path w="78578" h="78541" extrusionOk="0">
                  <a:moveTo>
                    <a:pt x="78381" y="0"/>
                  </a:moveTo>
                  <a:cubicBezTo>
                    <a:pt x="78336" y="0"/>
                    <a:pt x="78292" y="18"/>
                    <a:pt x="78256" y="54"/>
                  </a:cubicBezTo>
                  <a:lnTo>
                    <a:pt x="63" y="78246"/>
                  </a:lnTo>
                  <a:cubicBezTo>
                    <a:pt x="1" y="78317"/>
                    <a:pt x="1" y="78424"/>
                    <a:pt x="63" y="78496"/>
                  </a:cubicBezTo>
                  <a:cubicBezTo>
                    <a:pt x="99" y="78523"/>
                    <a:pt x="143" y="78540"/>
                    <a:pt x="188" y="78540"/>
                  </a:cubicBezTo>
                  <a:cubicBezTo>
                    <a:pt x="233" y="78540"/>
                    <a:pt x="277" y="78523"/>
                    <a:pt x="313" y="78496"/>
                  </a:cubicBezTo>
                  <a:lnTo>
                    <a:pt x="78506" y="294"/>
                  </a:lnTo>
                  <a:cubicBezTo>
                    <a:pt x="78577" y="232"/>
                    <a:pt x="78577" y="125"/>
                    <a:pt x="78506" y="54"/>
                  </a:cubicBezTo>
                  <a:cubicBezTo>
                    <a:pt x="78470" y="18"/>
                    <a:pt x="78426" y="0"/>
                    <a:pt x="78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66" name="Google Shape;466;p22"/>
          <p:cNvGrpSpPr/>
          <p:nvPr/>
        </p:nvGrpSpPr>
        <p:grpSpPr>
          <a:xfrm>
            <a:off x="8455184" y="4609033"/>
            <a:ext cx="2702605" cy="2936166"/>
            <a:chOff x="8455184" y="4609033"/>
            <a:chExt cx="2702605" cy="2936166"/>
          </a:xfrm>
        </p:grpSpPr>
        <p:sp>
          <p:nvSpPr>
            <p:cNvPr id="467" name="Google Shape;467;p22"/>
            <p:cNvSpPr/>
            <p:nvPr/>
          </p:nvSpPr>
          <p:spPr>
            <a:xfrm flipH="1">
              <a:off x="8772989" y="4861493"/>
              <a:ext cx="2384800" cy="2683706"/>
            </a:xfrm>
            <a:custGeom>
              <a:avLst/>
              <a:gdLst/>
              <a:ahLst/>
              <a:cxnLst/>
              <a:rect l="l" t="t" r="r" b="b"/>
              <a:pathLst>
                <a:path w="77016" h="86669" extrusionOk="0">
                  <a:moveTo>
                    <a:pt x="15576" y="57747"/>
                  </a:moveTo>
                  <a:lnTo>
                    <a:pt x="15576" y="57747"/>
                  </a:lnTo>
                  <a:cubicBezTo>
                    <a:pt x="16558" y="58737"/>
                    <a:pt x="16558" y="60334"/>
                    <a:pt x="15576" y="61315"/>
                  </a:cubicBezTo>
                  <a:lnTo>
                    <a:pt x="8350" y="68541"/>
                  </a:lnTo>
                  <a:cubicBezTo>
                    <a:pt x="7485" y="69406"/>
                    <a:pt x="7485" y="70816"/>
                    <a:pt x="8350" y="71681"/>
                  </a:cubicBezTo>
                  <a:cubicBezTo>
                    <a:pt x="9216" y="72547"/>
                    <a:pt x="9216" y="73956"/>
                    <a:pt x="8350" y="74821"/>
                  </a:cubicBezTo>
                  <a:lnTo>
                    <a:pt x="964" y="82199"/>
                  </a:lnTo>
                  <a:cubicBezTo>
                    <a:pt x="0" y="83171"/>
                    <a:pt x="0" y="84742"/>
                    <a:pt x="964" y="85705"/>
                  </a:cubicBezTo>
                  <a:cubicBezTo>
                    <a:pt x="1936" y="86668"/>
                    <a:pt x="3506" y="86668"/>
                    <a:pt x="4470" y="85705"/>
                  </a:cubicBezTo>
                  <a:lnTo>
                    <a:pt x="16353" y="73822"/>
                  </a:lnTo>
                  <a:cubicBezTo>
                    <a:pt x="17182" y="72993"/>
                    <a:pt x="18520" y="72993"/>
                    <a:pt x="19341" y="73822"/>
                  </a:cubicBezTo>
                  <a:cubicBezTo>
                    <a:pt x="20171" y="74652"/>
                    <a:pt x="21509" y="74652"/>
                    <a:pt x="22339" y="73822"/>
                  </a:cubicBezTo>
                  <a:lnTo>
                    <a:pt x="43455" y="52706"/>
                  </a:lnTo>
                  <a:cubicBezTo>
                    <a:pt x="44079" y="52082"/>
                    <a:pt x="44079" y="51074"/>
                    <a:pt x="43455" y="50449"/>
                  </a:cubicBezTo>
                  <a:cubicBezTo>
                    <a:pt x="42830" y="49825"/>
                    <a:pt x="42830" y="48817"/>
                    <a:pt x="43455" y="48192"/>
                  </a:cubicBezTo>
                  <a:lnTo>
                    <a:pt x="64285" y="27362"/>
                  </a:lnTo>
                  <a:cubicBezTo>
                    <a:pt x="65133" y="26514"/>
                    <a:pt x="65133" y="25140"/>
                    <a:pt x="64285" y="24293"/>
                  </a:cubicBezTo>
                  <a:lnTo>
                    <a:pt x="64285" y="24293"/>
                  </a:lnTo>
                  <a:cubicBezTo>
                    <a:pt x="63438" y="23436"/>
                    <a:pt x="63438" y="22063"/>
                    <a:pt x="64285" y="21215"/>
                  </a:cubicBezTo>
                  <a:lnTo>
                    <a:pt x="69602" y="15898"/>
                  </a:lnTo>
                  <a:cubicBezTo>
                    <a:pt x="70307" y="15185"/>
                    <a:pt x="70307" y="14034"/>
                    <a:pt x="69602" y="13320"/>
                  </a:cubicBezTo>
                  <a:lnTo>
                    <a:pt x="69602" y="13320"/>
                  </a:lnTo>
                  <a:cubicBezTo>
                    <a:pt x="68889" y="12606"/>
                    <a:pt x="68889" y="11447"/>
                    <a:pt x="69602" y="10733"/>
                  </a:cubicBezTo>
                  <a:lnTo>
                    <a:pt x="76097" y="4238"/>
                  </a:lnTo>
                  <a:cubicBezTo>
                    <a:pt x="77016" y="3320"/>
                    <a:pt x="77016" y="1839"/>
                    <a:pt x="76097" y="920"/>
                  </a:cubicBezTo>
                  <a:lnTo>
                    <a:pt x="76097" y="920"/>
                  </a:lnTo>
                  <a:cubicBezTo>
                    <a:pt x="75178" y="1"/>
                    <a:pt x="73688" y="1"/>
                    <a:pt x="72769" y="920"/>
                  </a:cubicBezTo>
                  <a:lnTo>
                    <a:pt x="44481" y="29217"/>
                  </a:lnTo>
                  <a:cubicBezTo>
                    <a:pt x="43936" y="29761"/>
                    <a:pt x="43053" y="29761"/>
                    <a:pt x="42509" y="29217"/>
                  </a:cubicBezTo>
                  <a:cubicBezTo>
                    <a:pt x="41965" y="28673"/>
                    <a:pt x="41082" y="28673"/>
                    <a:pt x="40538" y="29217"/>
                  </a:cubicBezTo>
                  <a:lnTo>
                    <a:pt x="15576" y="54178"/>
                  </a:lnTo>
                  <a:cubicBezTo>
                    <a:pt x="14586" y="55168"/>
                    <a:pt x="14586" y="56765"/>
                    <a:pt x="15576" y="57747"/>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8" name="Google Shape;468;p22"/>
            <p:cNvSpPr/>
            <p:nvPr/>
          </p:nvSpPr>
          <p:spPr>
            <a:xfrm flipH="1">
              <a:off x="8562189" y="4725524"/>
              <a:ext cx="880118" cy="866803"/>
            </a:xfrm>
            <a:custGeom>
              <a:avLst/>
              <a:gdLst/>
              <a:ahLst/>
              <a:cxnLst/>
              <a:rect l="l" t="t" r="r" b="b"/>
              <a:pathLst>
                <a:path w="28423" h="27993" extrusionOk="0">
                  <a:moveTo>
                    <a:pt x="25956" y="1"/>
                  </a:moveTo>
                  <a:cubicBezTo>
                    <a:pt x="25380" y="1"/>
                    <a:pt x="24805" y="221"/>
                    <a:pt x="24363" y="663"/>
                  </a:cubicBezTo>
                  <a:lnTo>
                    <a:pt x="874" y="24152"/>
                  </a:lnTo>
                  <a:cubicBezTo>
                    <a:pt x="0" y="25035"/>
                    <a:pt x="0" y="26454"/>
                    <a:pt x="874" y="27337"/>
                  </a:cubicBezTo>
                  <a:cubicBezTo>
                    <a:pt x="1316" y="27774"/>
                    <a:pt x="1891" y="27992"/>
                    <a:pt x="2467" y="27992"/>
                  </a:cubicBezTo>
                  <a:cubicBezTo>
                    <a:pt x="3042" y="27992"/>
                    <a:pt x="3618" y="27774"/>
                    <a:pt x="4059" y="27337"/>
                  </a:cubicBezTo>
                  <a:lnTo>
                    <a:pt x="27548" y="3839"/>
                  </a:lnTo>
                  <a:cubicBezTo>
                    <a:pt x="28422" y="2965"/>
                    <a:pt x="28422" y="1537"/>
                    <a:pt x="27548" y="663"/>
                  </a:cubicBezTo>
                  <a:cubicBezTo>
                    <a:pt x="27107" y="221"/>
                    <a:pt x="26531" y="1"/>
                    <a:pt x="25956"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9" name="Google Shape;469;p22"/>
            <p:cNvSpPr/>
            <p:nvPr/>
          </p:nvSpPr>
          <p:spPr>
            <a:xfrm flipH="1">
              <a:off x="8455184" y="4609033"/>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70" name="Google Shape;470;p22"/>
          <p:cNvGrpSpPr/>
          <p:nvPr/>
        </p:nvGrpSpPr>
        <p:grpSpPr>
          <a:xfrm>
            <a:off x="6733037" y="-1264697"/>
            <a:ext cx="3108035" cy="2839930"/>
            <a:chOff x="6733038" y="-1264697"/>
            <a:chExt cx="3108034" cy="2839930"/>
          </a:xfrm>
        </p:grpSpPr>
        <p:sp>
          <p:nvSpPr>
            <p:cNvPr id="471" name="Google Shape;471;p22"/>
            <p:cNvSpPr/>
            <p:nvPr/>
          </p:nvSpPr>
          <p:spPr>
            <a:xfrm flipH="1">
              <a:off x="7636825" y="-1199438"/>
              <a:ext cx="2204247" cy="2060321"/>
            </a:xfrm>
            <a:custGeom>
              <a:avLst/>
              <a:gdLst/>
              <a:ahLst/>
              <a:cxnLst/>
              <a:rect l="l" t="t" r="r" b="b"/>
              <a:pathLst>
                <a:path w="61904" h="57862" extrusionOk="0">
                  <a:moveTo>
                    <a:pt x="59392" y="0"/>
                  </a:moveTo>
                  <a:cubicBezTo>
                    <a:pt x="58806" y="0"/>
                    <a:pt x="58219" y="223"/>
                    <a:pt x="57773" y="669"/>
                  </a:cubicBezTo>
                  <a:lnTo>
                    <a:pt x="50422" y="8020"/>
                  </a:lnTo>
                  <a:cubicBezTo>
                    <a:pt x="50039" y="8404"/>
                    <a:pt x="49537" y="8596"/>
                    <a:pt x="49035" y="8596"/>
                  </a:cubicBezTo>
                  <a:cubicBezTo>
                    <a:pt x="48533" y="8596"/>
                    <a:pt x="48031" y="8404"/>
                    <a:pt x="47648" y="8020"/>
                  </a:cubicBezTo>
                  <a:cubicBezTo>
                    <a:pt x="47264" y="7637"/>
                    <a:pt x="46760" y="7445"/>
                    <a:pt x="46257" y="7445"/>
                  </a:cubicBezTo>
                  <a:cubicBezTo>
                    <a:pt x="45754" y="7445"/>
                    <a:pt x="45252" y="7637"/>
                    <a:pt x="44873" y="8020"/>
                  </a:cubicBezTo>
                  <a:lnTo>
                    <a:pt x="33213" y="19680"/>
                  </a:lnTo>
                  <a:cubicBezTo>
                    <a:pt x="32651" y="20242"/>
                    <a:pt x="31918" y="20523"/>
                    <a:pt x="31185" y="20523"/>
                  </a:cubicBezTo>
                  <a:cubicBezTo>
                    <a:pt x="30452" y="20523"/>
                    <a:pt x="29721" y="20242"/>
                    <a:pt x="29163" y="19680"/>
                  </a:cubicBezTo>
                  <a:cubicBezTo>
                    <a:pt x="28606" y="19122"/>
                    <a:pt x="27874" y="18844"/>
                    <a:pt x="27142" y="18844"/>
                  </a:cubicBezTo>
                  <a:cubicBezTo>
                    <a:pt x="26409" y="18844"/>
                    <a:pt x="25675" y="19122"/>
                    <a:pt x="25113" y="19680"/>
                  </a:cubicBezTo>
                  <a:lnTo>
                    <a:pt x="20644" y="24158"/>
                  </a:lnTo>
                  <a:cubicBezTo>
                    <a:pt x="20260" y="24542"/>
                    <a:pt x="19756" y="24734"/>
                    <a:pt x="19253" y="24734"/>
                  </a:cubicBezTo>
                  <a:cubicBezTo>
                    <a:pt x="18750" y="24734"/>
                    <a:pt x="18248" y="24542"/>
                    <a:pt x="17869" y="24158"/>
                  </a:cubicBezTo>
                  <a:cubicBezTo>
                    <a:pt x="17486" y="23775"/>
                    <a:pt x="16982" y="23583"/>
                    <a:pt x="16479" y="23583"/>
                  </a:cubicBezTo>
                  <a:cubicBezTo>
                    <a:pt x="15976" y="23583"/>
                    <a:pt x="15474" y="23775"/>
                    <a:pt x="15095" y="24158"/>
                  </a:cubicBezTo>
                  <a:lnTo>
                    <a:pt x="9858" y="29386"/>
                  </a:lnTo>
                  <a:cubicBezTo>
                    <a:pt x="8538" y="30715"/>
                    <a:pt x="8538" y="32865"/>
                    <a:pt x="9858" y="34185"/>
                  </a:cubicBezTo>
                  <a:cubicBezTo>
                    <a:pt x="11187" y="35515"/>
                    <a:pt x="11187" y="37665"/>
                    <a:pt x="9858" y="38985"/>
                  </a:cubicBezTo>
                  <a:lnTo>
                    <a:pt x="8413" y="40430"/>
                  </a:lnTo>
                  <a:cubicBezTo>
                    <a:pt x="7601" y="41242"/>
                    <a:pt x="7601" y="42562"/>
                    <a:pt x="8413" y="43383"/>
                  </a:cubicBezTo>
                  <a:cubicBezTo>
                    <a:pt x="9225" y="44195"/>
                    <a:pt x="9225" y="45515"/>
                    <a:pt x="8413" y="46327"/>
                  </a:cubicBezTo>
                  <a:lnTo>
                    <a:pt x="928" y="53812"/>
                  </a:lnTo>
                  <a:cubicBezTo>
                    <a:pt x="0" y="54739"/>
                    <a:pt x="0" y="56238"/>
                    <a:pt x="928" y="57166"/>
                  </a:cubicBezTo>
                  <a:cubicBezTo>
                    <a:pt x="1392" y="57630"/>
                    <a:pt x="1999" y="57862"/>
                    <a:pt x="2605" y="57862"/>
                  </a:cubicBezTo>
                  <a:cubicBezTo>
                    <a:pt x="3212" y="57862"/>
                    <a:pt x="3819" y="57630"/>
                    <a:pt x="4283" y="57166"/>
                  </a:cubicBezTo>
                  <a:lnTo>
                    <a:pt x="16424" y="45024"/>
                  </a:lnTo>
                  <a:cubicBezTo>
                    <a:pt x="16759" y="44690"/>
                    <a:pt x="17198" y="44523"/>
                    <a:pt x="17637" y="44523"/>
                  </a:cubicBezTo>
                  <a:cubicBezTo>
                    <a:pt x="18077" y="44523"/>
                    <a:pt x="18516" y="44690"/>
                    <a:pt x="18851" y="45024"/>
                  </a:cubicBezTo>
                  <a:cubicBezTo>
                    <a:pt x="19185" y="45363"/>
                    <a:pt x="19624" y="45533"/>
                    <a:pt x="20064" y="45533"/>
                  </a:cubicBezTo>
                  <a:cubicBezTo>
                    <a:pt x="20503" y="45533"/>
                    <a:pt x="20943" y="45363"/>
                    <a:pt x="21277" y="45024"/>
                  </a:cubicBezTo>
                  <a:lnTo>
                    <a:pt x="27290" y="39012"/>
                  </a:lnTo>
                  <a:cubicBezTo>
                    <a:pt x="27593" y="38708"/>
                    <a:pt x="27990" y="38557"/>
                    <a:pt x="28387" y="38557"/>
                  </a:cubicBezTo>
                  <a:cubicBezTo>
                    <a:pt x="28784" y="38557"/>
                    <a:pt x="29181" y="38708"/>
                    <a:pt x="29484" y="39012"/>
                  </a:cubicBezTo>
                  <a:cubicBezTo>
                    <a:pt x="29788" y="39315"/>
                    <a:pt x="30185" y="39467"/>
                    <a:pt x="30582" y="39467"/>
                  </a:cubicBezTo>
                  <a:cubicBezTo>
                    <a:pt x="30979" y="39467"/>
                    <a:pt x="31376" y="39315"/>
                    <a:pt x="31679" y="39012"/>
                  </a:cubicBezTo>
                  <a:lnTo>
                    <a:pt x="44284" y="26415"/>
                  </a:lnTo>
                  <a:cubicBezTo>
                    <a:pt x="45087" y="25612"/>
                    <a:pt x="45087" y="24319"/>
                    <a:pt x="44284" y="23525"/>
                  </a:cubicBezTo>
                  <a:cubicBezTo>
                    <a:pt x="43491" y="22722"/>
                    <a:pt x="43491" y="21428"/>
                    <a:pt x="44284" y="20634"/>
                  </a:cubicBezTo>
                  <a:lnTo>
                    <a:pt x="61011" y="3908"/>
                  </a:lnTo>
                  <a:cubicBezTo>
                    <a:pt x="61904" y="3016"/>
                    <a:pt x="61904" y="1561"/>
                    <a:pt x="61011" y="669"/>
                  </a:cubicBezTo>
                  <a:cubicBezTo>
                    <a:pt x="60565" y="223"/>
                    <a:pt x="59979" y="0"/>
                    <a:pt x="59392"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2" name="Google Shape;472;p22"/>
            <p:cNvSpPr/>
            <p:nvPr/>
          </p:nvSpPr>
          <p:spPr>
            <a:xfrm flipH="1">
              <a:off x="8250100" y="-203607"/>
              <a:ext cx="1387268" cy="1374450"/>
            </a:xfrm>
            <a:custGeom>
              <a:avLst/>
              <a:gdLst/>
              <a:ahLst/>
              <a:cxnLst/>
              <a:rect l="l" t="t" r="r" b="b"/>
              <a:pathLst>
                <a:path w="38960" h="38600" extrusionOk="0">
                  <a:moveTo>
                    <a:pt x="36939" y="1"/>
                  </a:moveTo>
                  <a:cubicBezTo>
                    <a:pt x="36468" y="1"/>
                    <a:pt x="35997" y="181"/>
                    <a:pt x="35641" y="543"/>
                  </a:cubicBezTo>
                  <a:lnTo>
                    <a:pt x="715" y="35460"/>
                  </a:lnTo>
                  <a:cubicBezTo>
                    <a:pt x="1" y="36182"/>
                    <a:pt x="1" y="37342"/>
                    <a:pt x="715" y="38064"/>
                  </a:cubicBezTo>
                  <a:cubicBezTo>
                    <a:pt x="1076" y="38421"/>
                    <a:pt x="1549" y="38600"/>
                    <a:pt x="2020" y="38600"/>
                  </a:cubicBezTo>
                  <a:cubicBezTo>
                    <a:pt x="2492" y="38600"/>
                    <a:pt x="2963" y="38421"/>
                    <a:pt x="3320" y="38064"/>
                  </a:cubicBezTo>
                  <a:lnTo>
                    <a:pt x="38237" y="3139"/>
                  </a:lnTo>
                  <a:cubicBezTo>
                    <a:pt x="38959" y="2425"/>
                    <a:pt x="38959" y="1256"/>
                    <a:pt x="38237" y="543"/>
                  </a:cubicBezTo>
                  <a:cubicBezTo>
                    <a:pt x="37880" y="181"/>
                    <a:pt x="37409" y="1"/>
                    <a:pt x="36939"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3" name="Google Shape;473;p22"/>
            <p:cNvSpPr/>
            <p:nvPr/>
          </p:nvSpPr>
          <p:spPr>
            <a:xfrm flipH="1">
              <a:off x="8196183" y="200783"/>
              <a:ext cx="1387233" cy="1374450"/>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4" name="Google Shape;474;p22"/>
            <p:cNvSpPr/>
            <p:nvPr/>
          </p:nvSpPr>
          <p:spPr>
            <a:xfrm flipH="1">
              <a:off x="7672683" y="-193601"/>
              <a:ext cx="1762073" cy="992167"/>
            </a:xfrm>
            <a:custGeom>
              <a:avLst/>
              <a:gdLst/>
              <a:ahLst/>
              <a:cxnLst/>
              <a:rect l="l" t="t" r="r" b="b"/>
              <a:pathLst>
                <a:path w="49486" h="27864" extrusionOk="0">
                  <a:moveTo>
                    <a:pt x="46790" y="1"/>
                  </a:moveTo>
                  <a:cubicBezTo>
                    <a:pt x="46163" y="1"/>
                    <a:pt x="45534" y="239"/>
                    <a:pt x="45052" y="717"/>
                  </a:cubicBezTo>
                  <a:lnTo>
                    <a:pt x="42545" y="3224"/>
                  </a:lnTo>
                  <a:cubicBezTo>
                    <a:pt x="41809" y="3960"/>
                    <a:pt x="40846" y="4328"/>
                    <a:pt x="39883" y="4328"/>
                  </a:cubicBezTo>
                  <a:cubicBezTo>
                    <a:pt x="38921" y="4328"/>
                    <a:pt x="37960" y="3960"/>
                    <a:pt x="37228" y="3224"/>
                  </a:cubicBezTo>
                  <a:cubicBezTo>
                    <a:pt x="36492" y="2492"/>
                    <a:pt x="35529" y="2126"/>
                    <a:pt x="34566" y="2126"/>
                  </a:cubicBezTo>
                  <a:cubicBezTo>
                    <a:pt x="33604" y="2126"/>
                    <a:pt x="32643" y="2492"/>
                    <a:pt x="31911" y="3224"/>
                  </a:cubicBezTo>
                  <a:lnTo>
                    <a:pt x="27745" y="7390"/>
                  </a:lnTo>
                  <a:cubicBezTo>
                    <a:pt x="27045" y="8094"/>
                    <a:pt x="26124" y="8447"/>
                    <a:pt x="25203" y="8447"/>
                  </a:cubicBezTo>
                  <a:cubicBezTo>
                    <a:pt x="24281" y="8447"/>
                    <a:pt x="23360" y="8094"/>
                    <a:pt x="22660" y="7390"/>
                  </a:cubicBezTo>
                  <a:cubicBezTo>
                    <a:pt x="21955" y="6689"/>
                    <a:pt x="21034" y="6339"/>
                    <a:pt x="20114" y="6339"/>
                  </a:cubicBezTo>
                  <a:cubicBezTo>
                    <a:pt x="19194" y="6339"/>
                    <a:pt x="18275" y="6689"/>
                    <a:pt x="17575" y="7390"/>
                  </a:cubicBezTo>
                  <a:lnTo>
                    <a:pt x="866" y="24099"/>
                  </a:lnTo>
                  <a:cubicBezTo>
                    <a:pt x="1" y="24955"/>
                    <a:pt x="1" y="26356"/>
                    <a:pt x="866" y="27221"/>
                  </a:cubicBezTo>
                  <a:cubicBezTo>
                    <a:pt x="1294" y="27649"/>
                    <a:pt x="1858" y="27863"/>
                    <a:pt x="2424" y="27863"/>
                  </a:cubicBezTo>
                  <a:cubicBezTo>
                    <a:pt x="2989" y="27863"/>
                    <a:pt x="3556" y="27649"/>
                    <a:pt x="3988" y="27221"/>
                  </a:cubicBezTo>
                  <a:lnTo>
                    <a:pt x="13239" y="17970"/>
                  </a:lnTo>
                  <a:cubicBezTo>
                    <a:pt x="13891" y="17314"/>
                    <a:pt x="14747" y="16986"/>
                    <a:pt x="15605" y="16986"/>
                  </a:cubicBezTo>
                  <a:cubicBezTo>
                    <a:pt x="16462" y="16986"/>
                    <a:pt x="17321" y="17314"/>
                    <a:pt x="17977" y="17970"/>
                  </a:cubicBezTo>
                  <a:cubicBezTo>
                    <a:pt x="18632" y="18626"/>
                    <a:pt x="19491" y="18953"/>
                    <a:pt x="20348" y="18953"/>
                  </a:cubicBezTo>
                  <a:cubicBezTo>
                    <a:pt x="21206" y="18953"/>
                    <a:pt x="22062" y="18626"/>
                    <a:pt x="22714" y="17970"/>
                  </a:cubicBezTo>
                  <a:lnTo>
                    <a:pt x="31331" y="9352"/>
                  </a:lnTo>
                  <a:cubicBezTo>
                    <a:pt x="32161" y="8523"/>
                    <a:pt x="33249" y="8108"/>
                    <a:pt x="34338" y="8108"/>
                  </a:cubicBezTo>
                  <a:cubicBezTo>
                    <a:pt x="35426" y="8108"/>
                    <a:pt x="36514" y="8523"/>
                    <a:pt x="37344" y="9352"/>
                  </a:cubicBezTo>
                  <a:cubicBezTo>
                    <a:pt x="38174" y="10182"/>
                    <a:pt x="39262" y="10597"/>
                    <a:pt x="40351" y="10597"/>
                  </a:cubicBezTo>
                  <a:cubicBezTo>
                    <a:pt x="41439" y="10597"/>
                    <a:pt x="42527" y="10182"/>
                    <a:pt x="43357" y="9352"/>
                  </a:cubicBezTo>
                  <a:lnTo>
                    <a:pt x="48522" y="4187"/>
                  </a:lnTo>
                  <a:cubicBezTo>
                    <a:pt x="49486" y="3232"/>
                    <a:pt x="49486" y="1671"/>
                    <a:pt x="48522" y="717"/>
                  </a:cubicBezTo>
                  <a:cubicBezTo>
                    <a:pt x="48045" y="239"/>
                    <a:pt x="47418" y="1"/>
                    <a:pt x="46790"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5" name="Google Shape;475;p22"/>
            <p:cNvSpPr/>
            <p:nvPr/>
          </p:nvSpPr>
          <p:spPr>
            <a:xfrm flipH="1">
              <a:off x="9087514" y="750164"/>
              <a:ext cx="183663" cy="167284"/>
            </a:xfrm>
            <a:custGeom>
              <a:avLst/>
              <a:gdLst/>
              <a:ahLst/>
              <a:cxnLst/>
              <a:rect l="l" t="t" r="r" b="b"/>
              <a:pathLst>
                <a:path w="5158" h="4698" extrusionOk="0">
                  <a:moveTo>
                    <a:pt x="2575" y="0"/>
                  </a:moveTo>
                  <a:cubicBezTo>
                    <a:pt x="1973" y="0"/>
                    <a:pt x="1370" y="230"/>
                    <a:pt x="911" y="689"/>
                  </a:cubicBezTo>
                  <a:cubicBezTo>
                    <a:pt x="1" y="1599"/>
                    <a:pt x="1" y="3089"/>
                    <a:pt x="911" y="4008"/>
                  </a:cubicBezTo>
                  <a:cubicBezTo>
                    <a:pt x="1370" y="4467"/>
                    <a:pt x="1973" y="4697"/>
                    <a:pt x="2575" y="4697"/>
                  </a:cubicBezTo>
                  <a:cubicBezTo>
                    <a:pt x="3177" y="4697"/>
                    <a:pt x="3779" y="4467"/>
                    <a:pt x="4238" y="4008"/>
                  </a:cubicBezTo>
                  <a:cubicBezTo>
                    <a:pt x="5157" y="3089"/>
                    <a:pt x="5157" y="1599"/>
                    <a:pt x="4238" y="689"/>
                  </a:cubicBezTo>
                  <a:cubicBezTo>
                    <a:pt x="3779" y="230"/>
                    <a:pt x="3177" y="0"/>
                    <a:pt x="2575"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6" name="Google Shape;476;p22"/>
            <p:cNvSpPr/>
            <p:nvPr/>
          </p:nvSpPr>
          <p:spPr>
            <a:xfrm flipH="1">
              <a:off x="6733038" y="-1264697"/>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477" name="Google Shape;477;p22"/>
          <p:cNvGrpSpPr/>
          <p:nvPr/>
        </p:nvGrpSpPr>
        <p:grpSpPr>
          <a:xfrm>
            <a:off x="-2085986" y="-2487656"/>
            <a:ext cx="2643251" cy="2962515"/>
            <a:chOff x="-2085986" y="-2487656"/>
            <a:chExt cx="2643251" cy="2962515"/>
          </a:xfrm>
        </p:grpSpPr>
        <p:sp>
          <p:nvSpPr>
            <p:cNvPr id="478" name="Google Shape;478;p22"/>
            <p:cNvSpPr/>
            <p:nvPr/>
          </p:nvSpPr>
          <p:spPr>
            <a:xfrm flipH="1">
              <a:off x="-2085986" y="-2487656"/>
              <a:ext cx="2577520" cy="2900551"/>
            </a:xfrm>
            <a:custGeom>
              <a:avLst/>
              <a:gdLst/>
              <a:ahLst/>
              <a:cxnLst/>
              <a:rect l="l" t="t" r="r" b="b"/>
              <a:pathLst>
                <a:path w="72387" h="81459" extrusionOk="0">
                  <a:moveTo>
                    <a:pt x="57747" y="27183"/>
                  </a:moveTo>
                  <a:lnTo>
                    <a:pt x="57747" y="27183"/>
                  </a:lnTo>
                  <a:cubicBezTo>
                    <a:pt x="56819" y="26255"/>
                    <a:pt x="56819" y="24756"/>
                    <a:pt x="57747" y="23829"/>
                  </a:cubicBezTo>
                  <a:lnTo>
                    <a:pt x="64536" y="17040"/>
                  </a:lnTo>
                  <a:cubicBezTo>
                    <a:pt x="65357" y="16219"/>
                    <a:pt x="65357" y="14899"/>
                    <a:pt x="64536" y="14087"/>
                  </a:cubicBezTo>
                  <a:lnTo>
                    <a:pt x="64536" y="14087"/>
                  </a:lnTo>
                  <a:cubicBezTo>
                    <a:pt x="63724" y="13275"/>
                    <a:pt x="63724" y="11946"/>
                    <a:pt x="64536" y="11134"/>
                  </a:cubicBezTo>
                  <a:lnTo>
                    <a:pt x="71476" y="4193"/>
                  </a:lnTo>
                  <a:cubicBezTo>
                    <a:pt x="72386" y="3292"/>
                    <a:pt x="72386" y="1812"/>
                    <a:pt x="71476" y="902"/>
                  </a:cubicBezTo>
                  <a:lnTo>
                    <a:pt x="71476" y="902"/>
                  </a:lnTo>
                  <a:cubicBezTo>
                    <a:pt x="70566" y="1"/>
                    <a:pt x="69094" y="1"/>
                    <a:pt x="68185" y="902"/>
                  </a:cubicBezTo>
                  <a:lnTo>
                    <a:pt x="57015" y="12071"/>
                  </a:lnTo>
                  <a:cubicBezTo>
                    <a:pt x="56239" y="12856"/>
                    <a:pt x="54981" y="12856"/>
                    <a:pt x="54205" y="12071"/>
                  </a:cubicBezTo>
                  <a:cubicBezTo>
                    <a:pt x="53429" y="11295"/>
                    <a:pt x="52171" y="11295"/>
                    <a:pt x="51386" y="12071"/>
                  </a:cubicBezTo>
                  <a:lnTo>
                    <a:pt x="31537" y="31920"/>
                  </a:lnTo>
                  <a:cubicBezTo>
                    <a:pt x="30957" y="32509"/>
                    <a:pt x="30957" y="33454"/>
                    <a:pt x="31537" y="34043"/>
                  </a:cubicBezTo>
                  <a:cubicBezTo>
                    <a:pt x="32126" y="34632"/>
                    <a:pt x="32126" y="35577"/>
                    <a:pt x="31537" y="36166"/>
                  </a:cubicBezTo>
                  <a:lnTo>
                    <a:pt x="11964" y="55739"/>
                  </a:lnTo>
                  <a:cubicBezTo>
                    <a:pt x="11161" y="56542"/>
                    <a:pt x="11161" y="57835"/>
                    <a:pt x="11964" y="58629"/>
                  </a:cubicBezTo>
                  <a:cubicBezTo>
                    <a:pt x="12758" y="59432"/>
                    <a:pt x="12758" y="60726"/>
                    <a:pt x="11964" y="61520"/>
                  </a:cubicBezTo>
                  <a:lnTo>
                    <a:pt x="6968" y="66516"/>
                  </a:lnTo>
                  <a:cubicBezTo>
                    <a:pt x="6299" y="67185"/>
                    <a:pt x="6299" y="68273"/>
                    <a:pt x="6968" y="68942"/>
                  </a:cubicBezTo>
                  <a:cubicBezTo>
                    <a:pt x="7637" y="69611"/>
                    <a:pt x="7637" y="70699"/>
                    <a:pt x="6968" y="71369"/>
                  </a:cubicBezTo>
                  <a:lnTo>
                    <a:pt x="866" y="77479"/>
                  </a:lnTo>
                  <a:cubicBezTo>
                    <a:pt x="1" y="78336"/>
                    <a:pt x="1" y="79736"/>
                    <a:pt x="866" y="80602"/>
                  </a:cubicBezTo>
                  <a:lnTo>
                    <a:pt x="866" y="80602"/>
                  </a:lnTo>
                  <a:cubicBezTo>
                    <a:pt x="1723" y="81458"/>
                    <a:pt x="3123" y="81458"/>
                    <a:pt x="3980" y="80602"/>
                  </a:cubicBezTo>
                  <a:lnTo>
                    <a:pt x="30582" y="53999"/>
                  </a:lnTo>
                  <a:cubicBezTo>
                    <a:pt x="31091" y="53491"/>
                    <a:pt x="31920" y="53491"/>
                    <a:pt x="32429" y="53999"/>
                  </a:cubicBezTo>
                  <a:lnTo>
                    <a:pt x="32429" y="53999"/>
                  </a:lnTo>
                  <a:cubicBezTo>
                    <a:pt x="32946" y="54517"/>
                    <a:pt x="33767" y="54517"/>
                    <a:pt x="34285" y="53999"/>
                  </a:cubicBezTo>
                  <a:lnTo>
                    <a:pt x="57747" y="30537"/>
                  </a:lnTo>
                  <a:cubicBezTo>
                    <a:pt x="58675" y="29609"/>
                    <a:pt x="58675" y="28111"/>
                    <a:pt x="57747" y="27183"/>
                  </a:cubicBezTo>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9" name="Google Shape;479;p22"/>
            <p:cNvSpPr/>
            <p:nvPr/>
          </p:nvSpPr>
          <p:spPr>
            <a:xfrm flipH="1">
              <a:off x="-432584" y="-231948"/>
              <a:ext cx="577233" cy="573886"/>
            </a:xfrm>
            <a:custGeom>
              <a:avLst/>
              <a:gdLst/>
              <a:ahLst/>
              <a:cxnLst/>
              <a:rect l="l" t="t" r="r" b="b"/>
              <a:pathLst>
                <a:path w="16211" h="16117" extrusionOk="0">
                  <a:moveTo>
                    <a:pt x="15671" y="1"/>
                  </a:moveTo>
                  <a:cubicBezTo>
                    <a:pt x="15543" y="1"/>
                    <a:pt x="15416" y="48"/>
                    <a:pt x="15318" y="141"/>
                  </a:cubicBezTo>
                  <a:lnTo>
                    <a:pt x="188" y="15271"/>
                  </a:lnTo>
                  <a:cubicBezTo>
                    <a:pt x="1" y="15468"/>
                    <a:pt x="1" y="15780"/>
                    <a:pt x="188" y="15976"/>
                  </a:cubicBezTo>
                  <a:cubicBezTo>
                    <a:pt x="286" y="16070"/>
                    <a:pt x="413" y="16117"/>
                    <a:pt x="540" y="16117"/>
                  </a:cubicBezTo>
                  <a:cubicBezTo>
                    <a:pt x="668" y="16117"/>
                    <a:pt x="795" y="16070"/>
                    <a:pt x="893" y="15976"/>
                  </a:cubicBezTo>
                  <a:lnTo>
                    <a:pt x="16023" y="846"/>
                  </a:lnTo>
                  <a:cubicBezTo>
                    <a:pt x="16210" y="650"/>
                    <a:pt x="16210" y="338"/>
                    <a:pt x="16023" y="141"/>
                  </a:cubicBezTo>
                  <a:cubicBezTo>
                    <a:pt x="15925" y="48"/>
                    <a:pt x="15798" y="1"/>
                    <a:pt x="15671"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0" name="Google Shape;480;p22"/>
            <p:cNvSpPr/>
            <p:nvPr/>
          </p:nvSpPr>
          <p:spPr>
            <a:xfrm flipH="1">
              <a:off x="-1847737" y="-1928967"/>
              <a:ext cx="2405002" cy="2403827"/>
            </a:xfrm>
            <a:custGeom>
              <a:avLst/>
              <a:gdLst/>
              <a:ahLst/>
              <a:cxnLst/>
              <a:rect l="l" t="t" r="r" b="b"/>
              <a:pathLst>
                <a:path w="67542" h="67509" extrusionOk="0">
                  <a:moveTo>
                    <a:pt x="67360" y="1"/>
                  </a:moveTo>
                  <a:cubicBezTo>
                    <a:pt x="67319" y="1"/>
                    <a:pt x="67278" y="16"/>
                    <a:pt x="67247" y="48"/>
                  </a:cubicBezTo>
                  <a:lnTo>
                    <a:pt x="72" y="67223"/>
                  </a:lnTo>
                  <a:cubicBezTo>
                    <a:pt x="0" y="67294"/>
                    <a:pt x="0" y="67392"/>
                    <a:pt x="72" y="67455"/>
                  </a:cubicBezTo>
                  <a:cubicBezTo>
                    <a:pt x="98" y="67490"/>
                    <a:pt x="143" y="67508"/>
                    <a:pt x="188" y="67508"/>
                  </a:cubicBezTo>
                  <a:cubicBezTo>
                    <a:pt x="223" y="67508"/>
                    <a:pt x="268" y="67490"/>
                    <a:pt x="304" y="67455"/>
                  </a:cubicBezTo>
                  <a:lnTo>
                    <a:pt x="67479" y="280"/>
                  </a:lnTo>
                  <a:cubicBezTo>
                    <a:pt x="67542" y="217"/>
                    <a:pt x="67542" y="119"/>
                    <a:pt x="67479" y="48"/>
                  </a:cubicBezTo>
                  <a:cubicBezTo>
                    <a:pt x="67443" y="16"/>
                    <a:pt x="67401" y="1"/>
                    <a:pt x="67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extLst>
      <p:ext uri="{BB962C8B-B14F-4D97-AF65-F5344CB8AC3E}">
        <p14:creationId xmlns:p14="http://schemas.microsoft.com/office/powerpoint/2010/main" val="25469366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44"/>
        <p:cNvGrpSpPr/>
        <p:nvPr/>
      </p:nvGrpSpPr>
      <p:grpSpPr>
        <a:xfrm>
          <a:off x="0" y="0"/>
          <a:ext cx="0" cy="0"/>
          <a:chOff x="0" y="0"/>
          <a:chExt cx="0" cy="0"/>
        </a:xfrm>
      </p:grpSpPr>
      <p:sp>
        <p:nvSpPr>
          <p:cNvPr id="145" name="Google Shape;145;p8"/>
          <p:cNvSpPr txBox="1">
            <a:spLocks noGrp="1"/>
          </p:cNvSpPr>
          <p:nvPr>
            <p:ph type="title"/>
          </p:nvPr>
        </p:nvSpPr>
        <p:spPr>
          <a:xfrm>
            <a:off x="713251" y="952475"/>
            <a:ext cx="7717500" cy="9642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46" name="Google Shape;146;p8"/>
          <p:cNvSpPr>
            <a:spLocks noGrp="1"/>
          </p:cNvSpPr>
          <p:nvPr>
            <p:ph type="pic" idx="2"/>
          </p:nvPr>
        </p:nvSpPr>
        <p:spPr>
          <a:xfrm>
            <a:off x="713251" y="2401850"/>
            <a:ext cx="7717500" cy="2012100"/>
          </a:xfrm>
          <a:prstGeom prst="roundRect">
            <a:avLst>
              <a:gd name="adj" fmla="val 16667"/>
            </a:avLst>
          </a:prstGeom>
          <a:noFill/>
          <a:ln>
            <a:noFill/>
          </a:ln>
        </p:spPr>
      </p:sp>
      <p:sp>
        <p:nvSpPr>
          <p:cNvPr id="147" name="Google Shape;147;p8"/>
          <p:cNvSpPr/>
          <p:nvPr/>
        </p:nvSpPr>
        <p:spPr>
          <a:xfrm rot="10800000" flipH="1">
            <a:off x="8348570" y="541761"/>
            <a:ext cx="1760547" cy="991637"/>
          </a:xfrm>
          <a:custGeom>
            <a:avLst/>
            <a:gdLst/>
            <a:ahLst/>
            <a:cxnLst/>
            <a:rect l="l" t="t" r="r" b="b"/>
            <a:pathLst>
              <a:path w="52644" h="29652" extrusionOk="0">
                <a:moveTo>
                  <a:pt x="50062" y="1"/>
                </a:moveTo>
                <a:cubicBezTo>
                  <a:pt x="49461" y="1"/>
                  <a:pt x="48861" y="230"/>
                  <a:pt x="48406" y="690"/>
                </a:cubicBezTo>
                <a:lnTo>
                  <a:pt x="38558" y="10530"/>
                </a:lnTo>
                <a:cubicBezTo>
                  <a:pt x="37862" y="11225"/>
                  <a:pt x="36950" y="11573"/>
                  <a:pt x="36037" y="11573"/>
                </a:cubicBezTo>
                <a:cubicBezTo>
                  <a:pt x="35125" y="11573"/>
                  <a:pt x="34213" y="11225"/>
                  <a:pt x="33517" y="10530"/>
                </a:cubicBezTo>
                <a:cubicBezTo>
                  <a:pt x="32821" y="9834"/>
                  <a:pt x="31909" y="9486"/>
                  <a:pt x="30997" y="9486"/>
                </a:cubicBezTo>
                <a:cubicBezTo>
                  <a:pt x="30085" y="9486"/>
                  <a:pt x="29173" y="9834"/>
                  <a:pt x="28477" y="10530"/>
                </a:cubicBezTo>
                <a:lnTo>
                  <a:pt x="19306" y="19691"/>
                </a:lnTo>
                <a:cubicBezTo>
                  <a:pt x="18423" y="20575"/>
                  <a:pt x="17265" y="21016"/>
                  <a:pt x="16108" y="21016"/>
                </a:cubicBezTo>
                <a:cubicBezTo>
                  <a:pt x="14950" y="21016"/>
                  <a:pt x="13793" y="20575"/>
                  <a:pt x="12910" y="19691"/>
                </a:cubicBezTo>
                <a:cubicBezTo>
                  <a:pt x="12026" y="18808"/>
                  <a:pt x="10869" y="18367"/>
                  <a:pt x="9711" y="18367"/>
                </a:cubicBezTo>
                <a:cubicBezTo>
                  <a:pt x="8554" y="18367"/>
                  <a:pt x="7396" y="18808"/>
                  <a:pt x="6513" y="19691"/>
                </a:cubicBezTo>
                <a:lnTo>
                  <a:pt x="1018" y="25196"/>
                </a:lnTo>
                <a:cubicBezTo>
                  <a:pt x="1" y="26213"/>
                  <a:pt x="1" y="27863"/>
                  <a:pt x="1018" y="28889"/>
                </a:cubicBezTo>
                <a:cubicBezTo>
                  <a:pt x="1526" y="29397"/>
                  <a:pt x="2193" y="29652"/>
                  <a:pt x="2861" y="29652"/>
                </a:cubicBezTo>
                <a:cubicBezTo>
                  <a:pt x="3529" y="29652"/>
                  <a:pt x="4198" y="29397"/>
                  <a:pt x="4711" y="28889"/>
                </a:cubicBezTo>
                <a:lnTo>
                  <a:pt x="7379" y="26213"/>
                </a:lnTo>
                <a:cubicBezTo>
                  <a:pt x="8159" y="25432"/>
                  <a:pt x="9183" y="25042"/>
                  <a:pt x="10207" y="25042"/>
                </a:cubicBezTo>
                <a:cubicBezTo>
                  <a:pt x="11230" y="25042"/>
                  <a:pt x="12254" y="25432"/>
                  <a:pt x="13035" y="26213"/>
                </a:cubicBezTo>
                <a:cubicBezTo>
                  <a:pt x="13815" y="26993"/>
                  <a:pt x="14839" y="27384"/>
                  <a:pt x="15864" y="27384"/>
                </a:cubicBezTo>
                <a:cubicBezTo>
                  <a:pt x="16888" y="27384"/>
                  <a:pt x="17914" y="26993"/>
                  <a:pt x="18699" y="26213"/>
                </a:cubicBezTo>
                <a:lnTo>
                  <a:pt x="23124" y="21788"/>
                </a:lnTo>
                <a:cubicBezTo>
                  <a:pt x="23869" y="21038"/>
                  <a:pt x="24848" y="20664"/>
                  <a:pt x="25828" y="20664"/>
                </a:cubicBezTo>
                <a:cubicBezTo>
                  <a:pt x="26809" y="20664"/>
                  <a:pt x="27790" y="21038"/>
                  <a:pt x="28539" y="21788"/>
                </a:cubicBezTo>
                <a:cubicBezTo>
                  <a:pt x="29284" y="22533"/>
                  <a:pt x="30263" y="22905"/>
                  <a:pt x="31242" y="22905"/>
                </a:cubicBezTo>
                <a:cubicBezTo>
                  <a:pt x="32221" y="22905"/>
                  <a:pt x="33201" y="22533"/>
                  <a:pt x="33945" y="21788"/>
                </a:cubicBezTo>
                <a:lnTo>
                  <a:pt x="51725" y="4008"/>
                </a:lnTo>
                <a:cubicBezTo>
                  <a:pt x="52644" y="3098"/>
                  <a:pt x="52644" y="1609"/>
                  <a:pt x="51725" y="690"/>
                </a:cubicBezTo>
                <a:cubicBezTo>
                  <a:pt x="51266" y="230"/>
                  <a:pt x="50664" y="1"/>
                  <a:pt x="50062"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8" name="Google Shape;148;p8"/>
          <p:cNvSpPr/>
          <p:nvPr/>
        </p:nvSpPr>
        <p:spPr>
          <a:xfrm rot="10800000" flipH="1">
            <a:off x="7568841" y="-983175"/>
            <a:ext cx="2202389" cy="2058821"/>
          </a:xfrm>
          <a:custGeom>
            <a:avLst/>
            <a:gdLst/>
            <a:ahLst/>
            <a:cxnLst/>
            <a:rect l="l" t="t" r="r" b="b"/>
            <a:pathLst>
              <a:path w="65856" h="61563" extrusionOk="0">
                <a:moveTo>
                  <a:pt x="63087" y="1"/>
                </a:moveTo>
                <a:cubicBezTo>
                  <a:pt x="62441" y="1"/>
                  <a:pt x="61796" y="246"/>
                  <a:pt x="61306" y="737"/>
                </a:cubicBezTo>
                <a:lnTo>
                  <a:pt x="48388" y="13654"/>
                </a:lnTo>
                <a:cubicBezTo>
                  <a:pt x="48031" y="14011"/>
                  <a:pt x="47565" y="14190"/>
                  <a:pt x="47099" y="14190"/>
                </a:cubicBezTo>
                <a:cubicBezTo>
                  <a:pt x="46633" y="14190"/>
                  <a:pt x="46167" y="14011"/>
                  <a:pt x="45810" y="13654"/>
                </a:cubicBezTo>
                <a:cubicBezTo>
                  <a:pt x="45453" y="13298"/>
                  <a:pt x="44985" y="13119"/>
                  <a:pt x="44516" y="13119"/>
                </a:cubicBezTo>
                <a:cubicBezTo>
                  <a:pt x="44048" y="13119"/>
                  <a:pt x="43580" y="13298"/>
                  <a:pt x="43223" y="13654"/>
                </a:cubicBezTo>
                <a:lnTo>
                  <a:pt x="36826" y="20051"/>
                </a:lnTo>
                <a:cubicBezTo>
                  <a:pt x="36505" y="20372"/>
                  <a:pt x="36082" y="20533"/>
                  <a:pt x="35658" y="20533"/>
                </a:cubicBezTo>
                <a:cubicBezTo>
                  <a:pt x="35234" y="20533"/>
                  <a:pt x="34810" y="20372"/>
                  <a:pt x="34489" y="20051"/>
                </a:cubicBezTo>
                <a:cubicBezTo>
                  <a:pt x="34168" y="19725"/>
                  <a:pt x="33744" y="19562"/>
                  <a:pt x="33321" y="19562"/>
                </a:cubicBezTo>
                <a:cubicBezTo>
                  <a:pt x="32897" y="19562"/>
                  <a:pt x="32473" y="19725"/>
                  <a:pt x="32152" y="20051"/>
                </a:cubicBezTo>
                <a:lnTo>
                  <a:pt x="18744" y="33459"/>
                </a:lnTo>
                <a:cubicBezTo>
                  <a:pt x="17896" y="34307"/>
                  <a:pt x="17896" y="35680"/>
                  <a:pt x="18744" y="36528"/>
                </a:cubicBezTo>
                <a:cubicBezTo>
                  <a:pt x="19591" y="37384"/>
                  <a:pt x="19591" y="38758"/>
                  <a:pt x="18744" y="39606"/>
                </a:cubicBezTo>
                <a:lnTo>
                  <a:pt x="946" y="57403"/>
                </a:lnTo>
                <a:cubicBezTo>
                  <a:pt x="0" y="58358"/>
                  <a:pt x="0" y="59892"/>
                  <a:pt x="946" y="60847"/>
                </a:cubicBezTo>
                <a:cubicBezTo>
                  <a:pt x="1423" y="61324"/>
                  <a:pt x="2048" y="61562"/>
                  <a:pt x="2671" y="61562"/>
                </a:cubicBezTo>
                <a:cubicBezTo>
                  <a:pt x="3295" y="61562"/>
                  <a:pt x="3917" y="61324"/>
                  <a:pt x="4390" y="60847"/>
                </a:cubicBezTo>
                <a:lnTo>
                  <a:pt x="12222" y="53023"/>
                </a:lnTo>
                <a:cubicBezTo>
                  <a:pt x="12628" y="52617"/>
                  <a:pt x="13161" y="52414"/>
                  <a:pt x="13694" y="52414"/>
                </a:cubicBezTo>
                <a:cubicBezTo>
                  <a:pt x="14227" y="52414"/>
                  <a:pt x="14760" y="52617"/>
                  <a:pt x="15166" y="53023"/>
                </a:cubicBezTo>
                <a:cubicBezTo>
                  <a:pt x="15577" y="53429"/>
                  <a:pt x="16112" y="53632"/>
                  <a:pt x="16646" y="53632"/>
                </a:cubicBezTo>
                <a:cubicBezTo>
                  <a:pt x="17180" y="53632"/>
                  <a:pt x="17713" y="53429"/>
                  <a:pt x="18119" y="53023"/>
                </a:cubicBezTo>
                <a:lnTo>
                  <a:pt x="30528" y="40614"/>
                </a:lnTo>
                <a:cubicBezTo>
                  <a:pt x="31121" y="40020"/>
                  <a:pt x="31900" y="39724"/>
                  <a:pt x="32679" y="39724"/>
                </a:cubicBezTo>
                <a:cubicBezTo>
                  <a:pt x="33459" y="39724"/>
                  <a:pt x="34239" y="40020"/>
                  <a:pt x="34837" y="40614"/>
                </a:cubicBezTo>
                <a:cubicBezTo>
                  <a:pt x="35430" y="41211"/>
                  <a:pt x="36209" y="41510"/>
                  <a:pt x="36987" y="41510"/>
                </a:cubicBezTo>
                <a:cubicBezTo>
                  <a:pt x="37765" y="41510"/>
                  <a:pt x="38544" y="41211"/>
                  <a:pt x="39137" y="40614"/>
                </a:cubicBezTo>
                <a:lnTo>
                  <a:pt x="43901" y="35859"/>
                </a:lnTo>
                <a:cubicBezTo>
                  <a:pt x="44307" y="35448"/>
                  <a:pt x="44840" y="35243"/>
                  <a:pt x="45374" y="35243"/>
                </a:cubicBezTo>
                <a:cubicBezTo>
                  <a:pt x="45908" y="35243"/>
                  <a:pt x="46443" y="35448"/>
                  <a:pt x="46854" y="35859"/>
                </a:cubicBezTo>
                <a:cubicBezTo>
                  <a:pt x="47260" y="36265"/>
                  <a:pt x="47793" y="36468"/>
                  <a:pt x="48327" y="36468"/>
                </a:cubicBezTo>
                <a:cubicBezTo>
                  <a:pt x="48861" y="36468"/>
                  <a:pt x="49396" y="36265"/>
                  <a:pt x="49807" y="35859"/>
                </a:cubicBezTo>
                <a:lnTo>
                  <a:pt x="55373" y="30292"/>
                </a:lnTo>
                <a:cubicBezTo>
                  <a:pt x="56783" y="28883"/>
                  <a:pt x="56783" y="26590"/>
                  <a:pt x="55373" y="25180"/>
                </a:cubicBezTo>
                <a:cubicBezTo>
                  <a:pt x="53964" y="23771"/>
                  <a:pt x="53964" y="21487"/>
                  <a:pt x="55373" y="20078"/>
                </a:cubicBezTo>
                <a:lnTo>
                  <a:pt x="56908" y="18543"/>
                </a:lnTo>
                <a:cubicBezTo>
                  <a:pt x="57773" y="17678"/>
                  <a:pt x="57773" y="16268"/>
                  <a:pt x="56908" y="15403"/>
                </a:cubicBezTo>
                <a:cubicBezTo>
                  <a:pt x="56042" y="14538"/>
                  <a:pt x="56042" y="13137"/>
                  <a:pt x="56908" y="12272"/>
                </a:cubicBezTo>
                <a:lnTo>
                  <a:pt x="64874" y="4305"/>
                </a:lnTo>
                <a:cubicBezTo>
                  <a:pt x="65856" y="3315"/>
                  <a:pt x="65856" y="1718"/>
                  <a:pt x="64874" y="737"/>
                </a:cubicBezTo>
                <a:cubicBezTo>
                  <a:pt x="64379" y="246"/>
                  <a:pt x="63732" y="1"/>
                  <a:pt x="63087"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9" name="Google Shape;149;p8"/>
          <p:cNvSpPr/>
          <p:nvPr/>
        </p:nvSpPr>
        <p:spPr>
          <a:xfrm rot="10800000" flipH="1">
            <a:off x="-1029717" y="-1028248"/>
            <a:ext cx="1192493" cy="1185403"/>
          </a:xfrm>
          <a:custGeom>
            <a:avLst/>
            <a:gdLst/>
            <a:ahLst/>
            <a:cxnLst/>
            <a:rect l="l" t="t" r="r" b="b"/>
            <a:pathLst>
              <a:path w="35658" h="35446" extrusionOk="0">
                <a:moveTo>
                  <a:pt x="34466" y="0"/>
                </a:moveTo>
                <a:cubicBezTo>
                  <a:pt x="34188" y="0"/>
                  <a:pt x="33909" y="107"/>
                  <a:pt x="33695" y="321"/>
                </a:cubicBezTo>
                <a:lnTo>
                  <a:pt x="420" y="33588"/>
                </a:lnTo>
                <a:cubicBezTo>
                  <a:pt x="0" y="34016"/>
                  <a:pt x="0" y="34703"/>
                  <a:pt x="420" y="35131"/>
                </a:cubicBezTo>
                <a:cubicBezTo>
                  <a:pt x="634" y="35341"/>
                  <a:pt x="913" y="35445"/>
                  <a:pt x="1191" y="35445"/>
                </a:cubicBezTo>
                <a:cubicBezTo>
                  <a:pt x="1470" y="35445"/>
                  <a:pt x="1749" y="35341"/>
                  <a:pt x="1963" y="35131"/>
                </a:cubicBezTo>
                <a:lnTo>
                  <a:pt x="35230" y="1856"/>
                </a:lnTo>
                <a:cubicBezTo>
                  <a:pt x="35658" y="1427"/>
                  <a:pt x="35658" y="741"/>
                  <a:pt x="35230" y="321"/>
                </a:cubicBezTo>
                <a:cubicBezTo>
                  <a:pt x="35020" y="107"/>
                  <a:pt x="34743" y="0"/>
                  <a:pt x="34466"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0" name="Google Shape;150;p8"/>
          <p:cNvSpPr/>
          <p:nvPr/>
        </p:nvSpPr>
        <p:spPr>
          <a:xfrm rot="10800000" flipH="1">
            <a:off x="7468761" y="-170708"/>
            <a:ext cx="1386125" cy="1373316"/>
          </a:xfrm>
          <a:custGeom>
            <a:avLst/>
            <a:gdLst/>
            <a:ahLst/>
            <a:cxnLst/>
            <a:rect l="l" t="t" r="r" b="b"/>
            <a:pathLst>
              <a:path w="41448" h="41065" extrusionOk="0">
                <a:moveTo>
                  <a:pt x="39295" y="1"/>
                </a:moveTo>
                <a:cubicBezTo>
                  <a:pt x="38794" y="1"/>
                  <a:pt x="38294" y="193"/>
                  <a:pt x="37915" y="576"/>
                </a:cubicBezTo>
                <a:lnTo>
                  <a:pt x="768" y="37723"/>
                </a:lnTo>
                <a:cubicBezTo>
                  <a:pt x="1" y="38490"/>
                  <a:pt x="1" y="39730"/>
                  <a:pt x="768" y="40489"/>
                </a:cubicBezTo>
                <a:cubicBezTo>
                  <a:pt x="1147" y="40872"/>
                  <a:pt x="1647" y="41064"/>
                  <a:pt x="2147" y="41064"/>
                </a:cubicBezTo>
                <a:cubicBezTo>
                  <a:pt x="2648" y="41064"/>
                  <a:pt x="3150" y="40872"/>
                  <a:pt x="3533" y="40489"/>
                </a:cubicBezTo>
                <a:lnTo>
                  <a:pt x="40681" y="3342"/>
                </a:lnTo>
                <a:cubicBezTo>
                  <a:pt x="41448" y="2574"/>
                  <a:pt x="41448" y="1334"/>
                  <a:pt x="40681" y="576"/>
                </a:cubicBezTo>
                <a:cubicBezTo>
                  <a:pt x="40297" y="193"/>
                  <a:pt x="39795" y="1"/>
                  <a:pt x="39295"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1" name="Google Shape;151;p8"/>
          <p:cNvSpPr/>
          <p:nvPr/>
        </p:nvSpPr>
        <p:spPr>
          <a:xfrm rot="10800000" flipH="1">
            <a:off x="7259648" y="-677428"/>
            <a:ext cx="1804391" cy="1793053"/>
          </a:xfrm>
          <a:custGeom>
            <a:avLst/>
            <a:gdLst/>
            <a:ahLst/>
            <a:cxnLst/>
            <a:rect l="l" t="t" r="r" b="b"/>
            <a:pathLst>
              <a:path w="53955" h="53616" extrusionOk="0">
                <a:moveTo>
                  <a:pt x="52042" y="0"/>
                </a:moveTo>
                <a:cubicBezTo>
                  <a:pt x="51597" y="0"/>
                  <a:pt x="51153" y="170"/>
                  <a:pt x="50814" y="509"/>
                </a:cubicBezTo>
                <a:lnTo>
                  <a:pt x="678" y="50645"/>
                </a:lnTo>
                <a:cubicBezTo>
                  <a:pt x="0" y="51323"/>
                  <a:pt x="0" y="52429"/>
                  <a:pt x="678" y="53107"/>
                </a:cubicBezTo>
                <a:cubicBezTo>
                  <a:pt x="1017" y="53446"/>
                  <a:pt x="1463" y="53615"/>
                  <a:pt x="1909" y="53615"/>
                </a:cubicBezTo>
                <a:cubicBezTo>
                  <a:pt x="2355" y="53615"/>
                  <a:pt x="2801" y="53446"/>
                  <a:pt x="3140" y="53107"/>
                </a:cubicBezTo>
                <a:lnTo>
                  <a:pt x="53277" y="2971"/>
                </a:lnTo>
                <a:cubicBezTo>
                  <a:pt x="53955" y="2293"/>
                  <a:pt x="53955" y="1196"/>
                  <a:pt x="53277" y="509"/>
                </a:cubicBezTo>
                <a:cubicBezTo>
                  <a:pt x="52933" y="170"/>
                  <a:pt x="52487" y="0"/>
                  <a:pt x="52042"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2" name="Google Shape;152;p8"/>
          <p:cNvSpPr/>
          <p:nvPr/>
        </p:nvSpPr>
        <p:spPr>
          <a:xfrm rot="10800000" flipH="1">
            <a:off x="207735" y="171865"/>
            <a:ext cx="254196" cy="239749"/>
          </a:xfrm>
          <a:custGeom>
            <a:avLst/>
            <a:gdLst/>
            <a:ahLst/>
            <a:cxnLst/>
            <a:rect l="l" t="t" r="r" b="b"/>
            <a:pathLst>
              <a:path w="7601" h="7169" extrusionOk="0">
                <a:moveTo>
                  <a:pt x="5219" y="1"/>
                </a:moveTo>
                <a:cubicBezTo>
                  <a:pt x="4664" y="1"/>
                  <a:pt x="4108" y="213"/>
                  <a:pt x="3685" y="637"/>
                </a:cubicBezTo>
                <a:lnTo>
                  <a:pt x="848" y="3464"/>
                </a:lnTo>
                <a:cubicBezTo>
                  <a:pt x="0" y="4312"/>
                  <a:pt x="0" y="5686"/>
                  <a:pt x="848" y="6533"/>
                </a:cubicBezTo>
                <a:cubicBezTo>
                  <a:pt x="1271" y="6957"/>
                  <a:pt x="1827" y="7169"/>
                  <a:pt x="2382" y="7169"/>
                </a:cubicBezTo>
                <a:cubicBezTo>
                  <a:pt x="2937" y="7169"/>
                  <a:pt x="3493" y="6957"/>
                  <a:pt x="3917" y="6533"/>
                </a:cubicBezTo>
                <a:lnTo>
                  <a:pt x="6753" y="3705"/>
                </a:lnTo>
                <a:cubicBezTo>
                  <a:pt x="7601" y="2858"/>
                  <a:pt x="7601" y="1484"/>
                  <a:pt x="6753" y="637"/>
                </a:cubicBezTo>
                <a:cubicBezTo>
                  <a:pt x="6330" y="213"/>
                  <a:pt x="5774" y="1"/>
                  <a:pt x="5219"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3" name="Google Shape;153;p8"/>
          <p:cNvSpPr/>
          <p:nvPr/>
        </p:nvSpPr>
        <p:spPr>
          <a:xfrm rot="10800000" flipH="1">
            <a:off x="8854879" y="1202607"/>
            <a:ext cx="254231" cy="240050"/>
          </a:xfrm>
          <a:custGeom>
            <a:avLst/>
            <a:gdLst/>
            <a:ahLst/>
            <a:cxnLst/>
            <a:rect l="l" t="t" r="r" b="b"/>
            <a:pathLst>
              <a:path w="7602" h="7178" extrusionOk="0">
                <a:moveTo>
                  <a:pt x="5219" y="0"/>
                </a:moveTo>
                <a:cubicBezTo>
                  <a:pt x="4664" y="0"/>
                  <a:pt x="4108" y="212"/>
                  <a:pt x="3685" y="636"/>
                </a:cubicBezTo>
                <a:lnTo>
                  <a:pt x="848" y="3473"/>
                </a:lnTo>
                <a:cubicBezTo>
                  <a:pt x="0" y="4320"/>
                  <a:pt x="0" y="5694"/>
                  <a:pt x="848" y="6542"/>
                </a:cubicBezTo>
                <a:cubicBezTo>
                  <a:pt x="1272" y="6966"/>
                  <a:pt x="1827" y="7177"/>
                  <a:pt x="2382" y="7177"/>
                </a:cubicBezTo>
                <a:cubicBezTo>
                  <a:pt x="2938" y="7177"/>
                  <a:pt x="3493" y="6966"/>
                  <a:pt x="3917" y="6542"/>
                </a:cubicBezTo>
                <a:lnTo>
                  <a:pt x="6754" y="3705"/>
                </a:lnTo>
                <a:cubicBezTo>
                  <a:pt x="7601" y="2857"/>
                  <a:pt x="7601" y="1484"/>
                  <a:pt x="6754" y="636"/>
                </a:cubicBezTo>
                <a:cubicBezTo>
                  <a:pt x="6330" y="212"/>
                  <a:pt x="5774" y="0"/>
                  <a:pt x="5219"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4" name="Google Shape;154;p8"/>
          <p:cNvSpPr/>
          <p:nvPr/>
        </p:nvSpPr>
        <p:spPr>
          <a:xfrm rot="10800000" flipH="1">
            <a:off x="8610391" y="105159"/>
            <a:ext cx="147716" cy="134606"/>
          </a:xfrm>
          <a:custGeom>
            <a:avLst/>
            <a:gdLst/>
            <a:ahLst/>
            <a:cxnLst/>
            <a:rect l="l" t="t" r="r" b="b"/>
            <a:pathLst>
              <a:path w="4417" h="4025" extrusionOk="0">
                <a:moveTo>
                  <a:pt x="2213" y="1"/>
                </a:moveTo>
                <a:cubicBezTo>
                  <a:pt x="1695" y="1"/>
                  <a:pt x="1178" y="197"/>
                  <a:pt x="785" y="590"/>
                </a:cubicBezTo>
                <a:cubicBezTo>
                  <a:pt x="0" y="1375"/>
                  <a:pt x="0" y="2650"/>
                  <a:pt x="785" y="3435"/>
                </a:cubicBezTo>
                <a:cubicBezTo>
                  <a:pt x="1178" y="3828"/>
                  <a:pt x="1693" y="4024"/>
                  <a:pt x="2208" y="4024"/>
                </a:cubicBezTo>
                <a:cubicBezTo>
                  <a:pt x="2723" y="4024"/>
                  <a:pt x="3239" y="3828"/>
                  <a:pt x="3631" y="3435"/>
                </a:cubicBezTo>
                <a:cubicBezTo>
                  <a:pt x="4416" y="2650"/>
                  <a:pt x="4416" y="1375"/>
                  <a:pt x="3631" y="590"/>
                </a:cubicBezTo>
                <a:cubicBezTo>
                  <a:pt x="3239" y="197"/>
                  <a:pt x="2721" y="1"/>
                  <a:pt x="2213"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5" name="Google Shape;155;p8"/>
          <p:cNvSpPr/>
          <p:nvPr/>
        </p:nvSpPr>
        <p:spPr>
          <a:xfrm rot="10800000" flipH="1">
            <a:off x="6908861" y="-1600956"/>
            <a:ext cx="2627845" cy="2626674"/>
          </a:xfrm>
          <a:custGeom>
            <a:avLst/>
            <a:gdLst/>
            <a:ahLst/>
            <a:cxnLst/>
            <a:rect l="l" t="t" r="r" b="b"/>
            <a:pathLst>
              <a:path w="78578" h="78543" extrusionOk="0">
                <a:moveTo>
                  <a:pt x="78385" y="0"/>
                </a:moveTo>
                <a:cubicBezTo>
                  <a:pt x="78341" y="0"/>
                  <a:pt x="78296" y="16"/>
                  <a:pt x="78265" y="47"/>
                </a:cubicBezTo>
                <a:lnTo>
                  <a:pt x="72" y="78240"/>
                </a:lnTo>
                <a:cubicBezTo>
                  <a:pt x="1" y="78311"/>
                  <a:pt x="1" y="78418"/>
                  <a:pt x="72" y="78489"/>
                </a:cubicBezTo>
                <a:cubicBezTo>
                  <a:pt x="99" y="78525"/>
                  <a:pt x="143" y="78543"/>
                  <a:pt x="188" y="78543"/>
                </a:cubicBezTo>
                <a:cubicBezTo>
                  <a:pt x="233" y="78543"/>
                  <a:pt x="277" y="78525"/>
                  <a:pt x="313" y="78489"/>
                </a:cubicBezTo>
                <a:lnTo>
                  <a:pt x="78506" y="297"/>
                </a:lnTo>
                <a:cubicBezTo>
                  <a:pt x="78577" y="226"/>
                  <a:pt x="78577" y="119"/>
                  <a:pt x="78506" y="47"/>
                </a:cubicBezTo>
                <a:cubicBezTo>
                  <a:pt x="78475" y="16"/>
                  <a:pt x="78430" y="0"/>
                  <a:pt x="78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6" name="Google Shape;156;p8"/>
          <p:cNvSpPr/>
          <p:nvPr/>
        </p:nvSpPr>
        <p:spPr>
          <a:xfrm rot="10800000" flipH="1">
            <a:off x="6369669" y="-1281265"/>
            <a:ext cx="2627845" cy="2626607"/>
          </a:xfrm>
          <a:custGeom>
            <a:avLst/>
            <a:gdLst/>
            <a:ahLst/>
            <a:cxnLst/>
            <a:rect l="l" t="t" r="r" b="b"/>
            <a:pathLst>
              <a:path w="78578" h="78541" extrusionOk="0">
                <a:moveTo>
                  <a:pt x="78381" y="0"/>
                </a:moveTo>
                <a:cubicBezTo>
                  <a:pt x="78336" y="0"/>
                  <a:pt x="78292" y="18"/>
                  <a:pt x="78256" y="54"/>
                </a:cubicBezTo>
                <a:lnTo>
                  <a:pt x="63" y="78246"/>
                </a:lnTo>
                <a:cubicBezTo>
                  <a:pt x="1" y="78317"/>
                  <a:pt x="1" y="78424"/>
                  <a:pt x="63" y="78496"/>
                </a:cubicBezTo>
                <a:cubicBezTo>
                  <a:pt x="99" y="78523"/>
                  <a:pt x="143" y="78540"/>
                  <a:pt x="188" y="78540"/>
                </a:cubicBezTo>
                <a:cubicBezTo>
                  <a:pt x="233" y="78540"/>
                  <a:pt x="277" y="78523"/>
                  <a:pt x="313" y="78496"/>
                </a:cubicBezTo>
                <a:lnTo>
                  <a:pt x="78506" y="294"/>
                </a:lnTo>
                <a:cubicBezTo>
                  <a:pt x="78577" y="232"/>
                  <a:pt x="78577" y="125"/>
                  <a:pt x="78506" y="54"/>
                </a:cubicBezTo>
                <a:cubicBezTo>
                  <a:pt x="78470" y="18"/>
                  <a:pt x="78426" y="0"/>
                  <a:pt x="78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7" name="Google Shape;157;p8"/>
          <p:cNvSpPr/>
          <p:nvPr/>
        </p:nvSpPr>
        <p:spPr>
          <a:xfrm rot="10800000" flipH="1">
            <a:off x="-494800" y="4227135"/>
            <a:ext cx="2204247" cy="2060321"/>
          </a:xfrm>
          <a:custGeom>
            <a:avLst/>
            <a:gdLst/>
            <a:ahLst/>
            <a:cxnLst/>
            <a:rect l="l" t="t" r="r" b="b"/>
            <a:pathLst>
              <a:path w="61904" h="57862" extrusionOk="0">
                <a:moveTo>
                  <a:pt x="59392" y="0"/>
                </a:moveTo>
                <a:cubicBezTo>
                  <a:pt x="58806" y="0"/>
                  <a:pt x="58219" y="223"/>
                  <a:pt x="57773" y="669"/>
                </a:cubicBezTo>
                <a:lnTo>
                  <a:pt x="50422" y="8020"/>
                </a:lnTo>
                <a:cubicBezTo>
                  <a:pt x="50039" y="8404"/>
                  <a:pt x="49537" y="8596"/>
                  <a:pt x="49035" y="8596"/>
                </a:cubicBezTo>
                <a:cubicBezTo>
                  <a:pt x="48533" y="8596"/>
                  <a:pt x="48031" y="8404"/>
                  <a:pt x="47648" y="8020"/>
                </a:cubicBezTo>
                <a:cubicBezTo>
                  <a:pt x="47264" y="7637"/>
                  <a:pt x="46760" y="7445"/>
                  <a:pt x="46257" y="7445"/>
                </a:cubicBezTo>
                <a:cubicBezTo>
                  <a:pt x="45754" y="7445"/>
                  <a:pt x="45252" y="7637"/>
                  <a:pt x="44873" y="8020"/>
                </a:cubicBezTo>
                <a:lnTo>
                  <a:pt x="33213" y="19680"/>
                </a:lnTo>
                <a:cubicBezTo>
                  <a:pt x="32651" y="20242"/>
                  <a:pt x="31918" y="20523"/>
                  <a:pt x="31185" y="20523"/>
                </a:cubicBezTo>
                <a:cubicBezTo>
                  <a:pt x="30452" y="20523"/>
                  <a:pt x="29721" y="20242"/>
                  <a:pt x="29163" y="19680"/>
                </a:cubicBezTo>
                <a:cubicBezTo>
                  <a:pt x="28606" y="19122"/>
                  <a:pt x="27874" y="18844"/>
                  <a:pt x="27142" y="18844"/>
                </a:cubicBezTo>
                <a:cubicBezTo>
                  <a:pt x="26409" y="18844"/>
                  <a:pt x="25675" y="19122"/>
                  <a:pt x="25113" y="19680"/>
                </a:cubicBezTo>
                <a:lnTo>
                  <a:pt x="20644" y="24158"/>
                </a:lnTo>
                <a:cubicBezTo>
                  <a:pt x="20260" y="24542"/>
                  <a:pt x="19756" y="24734"/>
                  <a:pt x="19253" y="24734"/>
                </a:cubicBezTo>
                <a:cubicBezTo>
                  <a:pt x="18750" y="24734"/>
                  <a:pt x="18248" y="24542"/>
                  <a:pt x="17869" y="24158"/>
                </a:cubicBezTo>
                <a:cubicBezTo>
                  <a:pt x="17486" y="23775"/>
                  <a:pt x="16982" y="23583"/>
                  <a:pt x="16479" y="23583"/>
                </a:cubicBezTo>
                <a:cubicBezTo>
                  <a:pt x="15976" y="23583"/>
                  <a:pt x="15474" y="23775"/>
                  <a:pt x="15095" y="24158"/>
                </a:cubicBezTo>
                <a:lnTo>
                  <a:pt x="9858" y="29386"/>
                </a:lnTo>
                <a:cubicBezTo>
                  <a:pt x="8538" y="30715"/>
                  <a:pt x="8538" y="32865"/>
                  <a:pt x="9858" y="34185"/>
                </a:cubicBezTo>
                <a:cubicBezTo>
                  <a:pt x="11187" y="35515"/>
                  <a:pt x="11187" y="37665"/>
                  <a:pt x="9858" y="38985"/>
                </a:cubicBezTo>
                <a:lnTo>
                  <a:pt x="8413" y="40430"/>
                </a:lnTo>
                <a:cubicBezTo>
                  <a:pt x="7601" y="41242"/>
                  <a:pt x="7601" y="42562"/>
                  <a:pt x="8413" y="43383"/>
                </a:cubicBezTo>
                <a:cubicBezTo>
                  <a:pt x="9225" y="44195"/>
                  <a:pt x="9225" y="45515"/>
                  <a:pt x="8413" y="46327"/>
                </a:cubicBezTo>
                <a:lnTo>
                  <a:pt x="928" y="53812"/>
                </a:lnTo>
                <a:cubicBezTo>
                  <a:pt x="0" y="54739"/>
                  <a:pt x="0" y="56238"/>
                  <a:pt x="928" y="57166"/>
                </a:cubicBezTo>
                <a:cubicBezTo>
                  <a:pt x="1392" y="57630"/>
                  <a:pt x="1999" y="57862"/>
                  <a:pt x="2605" y="57862"/>
                </a:cubicBezTo>
                <a:cubicBezTo>
                  <a:pt x="3212" y="57862"/>
                  <a:pt x="3819" y="57630"/>
                  <a:pt x="4283" y="57166"/>
                </a:cubicBezTo>
                <a:lnTo>
                  <a:pt x="16424" y="45024"/>
                </a:lnTo>
                <a:cubicBezTo>
                  <a:pt x="16759" y="44690"/>
                  <a:pt x="17198" y="44523"/>
                  <a:pt x="17637" y="44523"/>
                </a:cubicBezTo>
                <a:cubicBezTo>
                  <a:pt x="18077" y="44523"/>
                  <a:pt x="18516" y="44690"/>
                  <a:pt x="18851" y="45024"/>
                </a:cubicBezTo>
                <a:cubicBezTo>
                  <a:pt x="19185" y="45363"/>
                  <a:pt x="19624" y="45533"/>
                  <a:pt x="20064" y="45533"/>
                </a:cubicBezTo>
                <a:cubicBezTo>
                  <a:pt x="20503" y="45533"/>
                  <a:pt x="20943" y="45363"/>
                  <a:pt x="21277" y="45024"/>
                </a:cubicBezTo>
                <a:lnTo>
                  <a:pt x="27290" y="39012"/>
                </a:lnTo>
                <a:cubicBezTo>
                  <a:pt x="27593" y="38708"/>
                  <a:pt x="27990" y="38557"/>
                  <a:pt x="28387" y="38557"/>
                </a:cubicBezTo>
                <a:cubicBezTo>
                  <a:pt x="28784" y="38557"/>
                  <a:pt x="29181" y="38708"/>
                  <a:pt x="29484" y="39012"/>
                </a:cubicBezTo>
                <a:cubicBezTo>
                  <a:pt x="29788" y="39315"/>
                  <a:pt x="30185" y="39467"/>
                  <a:pt x="30582" y="39467"/>
                </a:cubicBezTo>
                <a:cubicBezTo>
                  <a:pt x="30979" y="39467"/>
                  <a:pt x="31376" y="39315"/>
                  <a:pt x="31679" y="39012"/>
                </a:cubicBezTo>
                <a:lnTo>
                  <a:pt x="44284" y="26415"/>
                </a:lnTo>
                <a:cubicBezTo>
                  <a:pt x="45087" y="25612"/>
                  <a:pt x="45087" y="24319"/>
                  <a:pt x="44284" y="23525"/>
                </a:cubicBezTo>
                <a:cubicBezTo>
                  <a:pt x="43491" y="22722"/>
                  <a:pt x="43491" y="21428"/>
                  <a:pt x="44284" y="20634"/>
                </a:cubicBezTo>
                <a:lnTo>
                  <a:pt x="61011" y="3908"/>
                </a:lnTo>
                <a:cubicBezTo>
                  <a:pt x="61904" y="3016"/>
                  <a:pt x="61904" y="1561"/>
                  <a:pt x="61011" y="669"/>
                </a:cubicBezTo>
                <a:cubicBezTo>
                  <a:pt x="60565" y="223"/>
                  <a:pt x="59979" y="0"/>
                  <a:pt x="59392"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8" name="Google Shape;158;p8"/>
          <p:cNvSpPr/>
          <p:nvPr/>
        </p:nvSpPr>
        <p:spPr>
          <a:xfrm rot="10800000" flipH="1">
            <a:off x="-340125" y="3889169"/>
            <a:ext cx="1387268" cy="1374449"/>
          </a:xfrm>
          <a:custGeom>
            <a:avLst/>
            <a:gdLst/>
            <a:ahLst/>
            <a:cxnLst/>
            <a:rect l="l" t="t" r="r" b="b"/>
            <a:pathLst>
              <a:path w="38960" h="38600" extrusionOk="0">
                <a:moveTo>
                  <a:pt x="36939" y="1"/>
                </a:moveTo>
                <a:cubicBezTo>
                  <a:pt x="36468" y="1"/>
                  <a:pt x="35997" y="181"/>
                  <a:pt x="35641" y="543"/>
                </a:cubicBezTo>
                <a:lnTo>
                  <a:pt x="715" y="35460"/>
                </a:lnTo>
                <a:cubicBezTo>
                  <a:pt x="1" y="36182"/>
                  <a:pt x="1" y="37342"/>
                  <a:pt x="715" y="38064"/>
                </a:cubicBezTo>
                <a:cubicBezTo>
                  <a:pt x="1076" y="38421"/>
                  <a:pt x="1549" y="38600"/>
                  <a:pt x="2020" y="38600"/>
                </a:cubicBezTo>
                <a:cubicBezTo>
                  <a:pt x="2492" y="38600"/>
                  <a:pt x="2963" y="38421"/>
                  <a:pt x="3320" y="38064"/>
                </a:cubicBezTo>
                <a:lnTo>
                  <a:pt x="38237" y="3139"/>
                </a:lnTo>
                <a:cubicBezTo>
                  <a:pt x="38959" y="2425"/>
                  <a:pt x="38959" y="1256"/>
                  <a:pt x="38237" y="543"/>
                </a:cubicBezTo>
                <a:cubicBezTo>
                  <a:pt x="37880" y="181"/>
                  <a:pt x="37409" y="1"/>
                  <a:pt x="36939"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59" name="Google Shape;159;p8"/>
          <p:cNvSpPr/>
          <p:nvPr/>
        </p:nvSpPr>
        <p:spPr>
          <a:xfrm rot="10800000" flipH="1">
            <a:off x="-265088" y="3491706"/>
            <a:ext cx="1387233" cy="1374449"/>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0" name="Google Shape;160;p8"/>
          <p:cNvSpPr/>
          <p:nvPr/>
        </p:nvSpPr>
        <p:spPr>
          <a:xfrm rot="10800000" flipH="1">
            <a:off x="-116428" y="4268378"/>
            <a:ext cx="1762073" cy="992167"/>
          </a:xfrm>
          <a:custGeom>
            <a:avLst/>
            <a:gdLst/>
            <a:ahLst/>
            <a:cxnLst/>
            <a:rect l="l" t="t" r="r" b="b"/>
            <a:pathLst>
              <a:path w="49486" h="27864" extrusionOk="0">
                <a:moveTo>
                  <a:pt x="46790" y="1"/>
                </a:moveTo>
                <a:cubicBezTo>
                  <a:pt x="46163" y="1"/>
                  <a:pt x="45534" y="239"/>
                  <a:pt x="45052" y="717"/>
                </a:cubicBezTo>
                <a:lnTo>
                  <a:pt x="42545" y="3224"/>
                </a:lnTo>
                <a:cubicBezTo>
                  <a:pt x="41809" y="3960"/>
                  <a:pt x="40846" y="4328"/>
                  <a:pt x="39883" y="4328"/>
                </a:cubicBezTo>
                <a:cubicBezTo>
                  <a:pt x="38921" y="4328"/>
                  <a:pt x="37960" y="3960"/>
                  <a:pt x="37228" y="3224"/>
                </a:cubicBezTo>
                <a:cubicBezTo>
                  <a:pt x="36492" y="2492"/>
                  <a:pt x="35529" y="2126"/>
                  <a:pt x="34566" y="2126"/>
                </a:cubicBezTo>
                <a:cubicBezTo>
                  <a:pt x="33604" y="2126"/>
                  <a:pt x="32643" y="2492"/>
                  <a:pt x="31911" y="3224"/>
                </a:cubicBezTo>
                <a:lnTo>
                  <a:pt x="27745" y="7390"/>
                </a:lnTo>
                <a:cubicBezTo>
                  <a:pt x="27045" y="8094"/>
                  <a:pt x="26124" y="8447"/>
                  <a:pt x="25203" y="8447"/>
                </a:cubicBezTo>
                <a:cubicBezTo>
                  <a:pt x="24281" y="8447"/>
                  <a:pt x="23360" y="8094"/>
                  <a:pt x="22660" y="7390"/>
                </a:cubicBezTo>
                <a:cubicBezTo>
                  <a:pt x="21955" y="6689"/>
                  <a:pt x="21034" y="6339"/>
                  <a:pt x="20114" y="6339"/>
                </a:cubicBezTo>
                <a:cubicBezTo>
                  <a:pt x="19194" y="6339"/>
                  <a:pt x="18275" y="6689"/>
                  <a:pt x="17575" y="7390"/>
                </a:cubicBezTo>
                <a:lnTo>
                  <a:pt x="866" y="24099"/>
                </a:lnTo>
                <a:cubicBezTo>
                  <a:pt x="1" y="24955"/>
                  <a:pt x="1" y="26356"/>
                  <a:pt x="866" y="27221"/>
                </a:cubicBezTo>
                <a:cubicBezTo>
                  <a:pt x="1294" y="27649"/>
                  <a:pt x="1858" y="27863"/>
                  <a:pt x="2424" y="27863"/>
                </a:cubicBezTo>
                <a:cubicBezTo>
                  <a:pt x="2989" y="27863"/>
                  <a:pt x="3556" y="27649"/>
                  <a:pt x="3988" y="27221"/>
                </a:cubicBezTo>
                <a:lnTo>
                  <a:pt x="13239" y="17970"/>
                </a:lnTo>
                <a:cubicBezTo>
                  <a:pt x="13891" y="17314"/>
                  <a:pt x="14747" y="16986"/>
                  <a:pt x="15605" y="16986"/>
                </a:cubicBezTo>
                <a:cubicBezTo>
                  <a:pt x="16462" y="16986"/>
                  <a:pt x="17321" y="17314"/>
                  <a:pt x="17977" y="17970"/>
                </a:cubicBezTo>
                <a:cubicBezTo>
                  <a:pt x="18632" y="18626"/>
                  <a:pt x="19491" y="18953"/>
                  <a:pt x="20348" y="18953"/>
                </a:cubicBezTo>
                <a:cubicBezTo>
                  <a:pt x="21206" y="18953"/>
                  <a:pt x="22062" y="18626"/>
                  <a:pt x="22714" y="17970"/>
                </a:cubicBezTo>
                <a:lnTo>
                  <a:pt x="31331" y="9352"/>
                </a:lnTo>
                <a:cubicBezTo>
                  <a:pt x="32161" y="8523"/>
                  <a:pt x="33249" y="8108"/>
                  <a:pt x="34338" y="8108"/>
                </a:cubicBezTo>
                <a:cubicBezTo>
                  <a:pt x="35426" y="8108"/>
                  <a:pt x="36514" y="8523"/>
                  <a:pt x="37344" y="9352"/>
                </a:cubicBezTo>
                <a:cubicBezTo>
                  <a:pt x="38174" y="10182"/>
                  <a:pt x="39262" y="10597"/>
                  <a:pt x="40351" y="10597"/>
                </a:cubicBezTo>
                <a:cubicBezTo>
                  <a:pt x="41439" y="10597"/>
                  <a:pt x="42527" y="10182"/>
                  <a:pt x="43357" y="9352"/>
                </a:cubicBezTo>
                <a:lnTo>
                  <a:pt x="48522" y="4187"/>
                </a:lnTo>
                <a:cubicBezTo>
                  <a:pt x="49486" y="3232"/>
                  <a:pt x="49486" y="1671"/>
                  <a:pt x="48522" y="717"/>
                </a:cubicBezTo>
                <a:cubicBezTo>
                  <a:pt x="48045" y="239"/>
                  <a:pt x="47418" y="1"/>
                  <a:pt x="46790"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1" name="Google Shape;161;p8"/>
          <p:cNvSpPr/>
          <p:nvPr/>
        </p:nvSpPr>
        <p:spPr>
          <a:xfrm rot="10800000" flipH="1">
            <a:off x="54086" y="4142556"/>
            <a:ext cx="183663" cy="167284"/>
          </a:xfrm>
          <a:custGeom>
            <a:avLst/>
            <a:gdLst/>
            <a:ahLst/>
            <a:cxnLst/>
            <a:rect l="l" t="t" r="r" b="b"/>
            <a:pathLst>
              <a:path w="5158" h="4698" extrusionOk="0">
                <a:moveTo>
                  <a:pt x="2575" y="0"/>
                </a:moveTo>
                <a:cubicBezTo>
                  <a:pt x="1973" y="0"/>
                  <a:pt x="1370" y="230"/>
                  <a:pt x="911" y="689"/>
                </a:cubicBezTo>
                <a:cubicBezTo>
                  <a:pt x="1" y="1599"/>
                  <a:pt x="1" y="3089"/>
                  <a:pt x="911" y="4008"/>
                </a:cubicBezTo>
                <a:cubicBezTo>
                  <a:pt x="1370" y="4467"/>
                  <a:pt x="1973" y="4697"/>
                  <a:pt x="2575" y="4697"/>
                </a:cubicBezTo>
                <a:cubicBezTo>
                  <a:pt x="3177" y="4697"/>
                  <a:pt x="3779" y="4467"/>
                  <a:pt x="4238" y="4008"/>
                </a:cubicBezTo>
                <a:cubicBezTo>
                  <a:pt x="5157" y="3089"/>
                  <a:pt x="5157" y="1599"/>
                  <a:pt x="4238" y="689"/>
                </a:cubicBezTo>
                <a:cubicBezTo>
                  <a:pt x="3779" y="230"/>
                  <a:pt x="3177" y="0"/>
                  <a:pt x="2575"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2" name="Google Shape;162;p8"/>
          <p:cNvSpPr/>
          <p:nvPr/>
        </p:nvSpPr>
        <p:spPr>
          <a:xfrm rot="10800000" flipH="1">
            <a:off x="162771" y="4852294"/>
            <a:ext cx="148056" cy="134810"/>
          </a:xfrm>
          <a:custGeom>
            <a:avLst/>
            <a:gdLst/>
            <a:ahLst/>
            <a:cxnLst/>
            <a:rect l="l" t="t" r="r" b="b"/>
            <a:pathLst>
              <a:path w="4158" h="3786" extrusionOk="0">
                <a:moveTo>
                  <a:pt x="2079" y="1"/>
                </a:moveTo>
                <a:cubicBezTo>
                  <a:pt x="1597" y="1"/>
                  <a:pt x="1107" y="179"/>
                  <a:pt x="741" y="554"/>
                </a:cubicBezTo>
                <a:cubicBezTo>
                  <a:pt x="0" y="1294"/>
                  <a:pt x="0" y="2490"/>
                  <a:pt x="741" y="3230"/>
                </a:cubicBezTo>
                <a:cubicBezTo>
                  <a:pt x="1111" y="3600"/>
                  <a:pt x="1595" y="3785"/>
                  <a:pt x="2079" y="3785"/>
                </a:cubicBezTo>
                <a:cubicBezTo>
                  <a:pt x="2563" y="3785"/>
                  <a:pt x="3047" y="3600"/>
                  <a:pt x="3417" y="3230"/>
                </a:cubicBezTo>
                <a:cubicBezTo>
                  <a:pt x="4158" y="2490"/>
                  <a:pt x="4158" y="1294"/>
                  <a:pt x="3417" y="554"/>
                </a:cubicBezTo>
                <a:cubicBezTo>
                  <a:pt x="3042" y="179"/>
                  <a:pt x="2561" y="1"/>
                  <a:pt x="2079"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3" name="Google Shape;163;p8"/>
          <p:cNvSpPr/>
          <p:nvPr/>
        </p:nvSpPr>
        <p:spPr>
          <a:xfrm rot="10800000" flipH="1">
            <a:off x="8597712" y="4774301"/>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4" name="Google Shape;164;p8"/>
          <p:cNvSpPr/>
          <p:nvPr/>
        </p:nvSpPr>
        <p:spPr>
          <a:xfrm rot="10800000" flipH="1">
            <a:off x="8716217" y="4751560"/>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5" name="Google Shape;165;p8"/>
          <p:cNvSpPr/>
          <p:nvPr/>
        </p:nvSpPr>
        <p:spPr>
          <a:xfrm rot="10800000" flipH="1">
            <a:off x="-517982" y="4159475"/>
            <a:ext cx="2629899" cy="2628688"/>
          </a:xfrm>
          <a:custGeom>
            <a:avLst/>
            <a:gdLst/>
            <a:ahLst/>
            <a:cxnLst/>
            <a:rect l="l" t="t" r="r" b="b"/>
            <a:pathLst>
              <a:path w="73858" h="73824" extrusionOk="0">
                <a:moveTo>
                  <a:pt x="73679" y="1"/>
                </a:moveTo>
                <a:cubicBezTo>
                  <a:pt x="73637" y="1"/>
                  <a:pt x="73594" y="16"/>
                  <a:pt x="73563" y="47"/>
                </a:cubicBezTo>
                <a:lnTo>
                  <a:pt x="63" y="73547"/>
                </a:lnTo>
                <a:cubicBezTo>
                  <a:pt x="0" y="73610"/>
                  <a:pt x="0" y="73717"/>
                  <a:pt x="63" y="73779"/>
                </a:cubicBezTo>
                <a:cubicBezTo>
                  <a:pt x="98" y="73815"/>
                  <a:pt x="134" y="73824"/>
                  <a:pt x="179" y="73824"/>
                </a:cubicBezTo>
                <a:cubicBezTo>
                  <a:pt x="223" y="73824"/>
                  <a:pt x="268" y="73815"/>
                  <a:pt x="295" y="73779"/>
                </a:cubicBezTo>
                <a:lnTo>
                  <a:pt x="73795" y="279"/>
                </a:lnTo>
                <a:cubicBezTo>
                  <a:pt x="73858" y="217"/>
                  <a:pt x="73858" y="119"/>
                  <a:pt x="73795" y="47"/>
                </a:cubicBezTo>
                <a:cubicBezTo>
                  <a:pt x="73764" y="16"/>
                  <a:pt x="73721" y="1"/>
                  <a:pt x="73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6" name="Google Shape;166;p8"/>
          <p:cNvSpPr/>
          <p:nvPr/>
        </p:nvSpPr>
        <p:spPr>
          <a:xfrm rot="10800000" flipH="1">
            <a:off x="-44648" y="3702945"/>
            <a:ext cx="2629935"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67" name="Google Shape;167;p8"/>
          <p:cNvSpPr/>
          <p:nvPr/>
        </p:nvSpPr>
        <p:spPr>
          <a:xfrm rot="10800000" flipH="1">
            <a:off x="8502458" y="4673420"/>
            <a:ext cx="2629935"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extLst>
      <p:ext uri="{BB962C8B-B14F-4D97-AF65-F5344CB8AC3E}">
        <p14:creationId xmlns:p14="http://schemas.microsoft.com/office/powerpoint/2010/main" val="2700458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3"/>
          <p:cNvSpPr txBox="1">
            <a:spLocks noGrp="1"/>
          </p:cNvSpPr>
          <p:nvPr>
            <p:ph type="title"/>
          </p:nvPr>
        </p:nvSpPr>
        <p:spPr>
          <a:xfrm>
            <a:off x="3076227" y="3185575"/>
            <a:ext cx="5354400" cy="8253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3" name="Google Shape;33;p3"/>
          <p:cNvSpPr txBox="1">
            <a:spLocks noGrp="1"/>
          </p:cNvSpPr>
          <p:nvPr>
            <p:ph type="title" idx="2" hasCustomPrompt="1"/>
          </p:nvPr>
        </p:nvSpPr>
        <p:spPr>
          <a:xfrm>
            <a:off x="1656575" y="3185576"/>
            <a:ext cx="1419600" cy="10710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7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4" name="Google Shape;34;p3"/>
          <p:cNvSpPr txBox="1">
            <a:spLocks noGrp="1"/>
          </p:cNvSpPr>
          <p:nvPr>
            <p:ph type="subTitle" idx="1"/>
          </p:nvPr>
        </p:nvSpPr>
        <p:spPr>
          <a:xfrm>
            <a:off x="3076225" y="3933174"/>
            <a:ext cx="5354400" cy="460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 name="Google Shape;35;p3"/>
          <p:cNvSpPr>
            <a:spLocks noGrp="1"/>
          </p:cNvSpPr>
          <p:nvPr>
            <p:ph type="pic" idx="3"/>
          </p:nvPr>
        </p:nvSpPr>
        <p:spPr>
          <a:xfrm>
            <a:off x="713175" y="539490"/>
            <a:ext cx="7717500" cy="2097000"/>
          </a:xfrm>
          <a:prstGeom prst="roundRect">
            <a:avLst>
              <a:gd name="adj" fmla="val 16667"/>
            </a:avLst>
          </a:prstGeom>
          <a:noFill/>
          <a:ln>
            <a:noFill/>
          </a:ln>
        </p:spPr>
      </p:sp>
      <p:grpSp>
        <p:nvGrpSpPr>
          <p:cNvPr id="36" name="Google Shape;36;p3"/>
          <p:cNvGrpSpPr/>
          <p:nvPr/>
        </p:nvGrpSpPr>
        <p:grpSpPr>
          <a:xfrm>
            <a:off x="-1231883" y="-1650528"/>
            <a:ext cx="12005128" cy="7196303"/>
            <a:chOff x="-1231883" y="-1650528"/>
            <a:chExt cx="12005128" cy="7196303"/>
          </a:xfrm>
        </p:grpSpPr>
        <p:sp>
          <p:nvSpPr>
            <p:cNvPr id="37" name="Google Shape;37;p3"/>
            <p:cNvSpPr/>
            <p:nvPr/>
          </p:nvSpPr>
          <p:spPr>
            <a:xfrm>
              <a:off x="7864911" y="3662237"/>
              <a:ext cx="1455819" cy="1883539"/>
            </a:xfrm>
            <a:custGeom>
              <a:avLst/>
              <a:gdLst/>
              <a:ahLst/>
              <a:cxnLst/>
              <a:rect l="l" t="t" r="r" b="b"/>
              <a:pathLst>
                <a:path w="47015" h="60828" extrusionOk="0">
                  <a:moveTo>
                    <a:pt x="41008" y="0"/>
                  </a:moveTo>
                  <a:cubicBezTo>
                    <a:pt x="40629" y="0"/>
                    <a:pt x="40253" y="145"/>
                    <a:pt x="39967" y="435"/>
                  </a:cubicBezTo>
                  <a:lnTo>
                    <a:pt x="36274" y="4128"/>
                  </a:lnTo>
                  <a:cubicBezTo>
                    <a:pt x="34811" y="5591"/>
                    <a:pt x="34811" y="7955"/>
                    <a:pt x="36274" y="9418"/>
                  </a:cubicBezTo>
                  <a:cubicBezTo>
                    <a:pt x="37737" y="10881"/>
                    <a:pt x="37737" y="13246"/>
                    <a:pt x="36274" y="14709"/>
                  </a:cubicBezTo>
                  <a:lnTo>
                    <a:pt x="26104" y="24879"/>
                  </a:lnTo>
                  <a:cubicBezTo>
                    <a:pt x="25096" y="25887"/>
                    <a:pt x="25096" y="27519"/>
                    <a:pt x="26104" y="28518"/>
                  </a:cubicBezTo>
                  <a:cubicBezTo>
                    <a:pt x="27112" y="29526"/>
                    <a:pt x="27112" y="31159"/>
                    <a:pt x="26104" y="32167"/>
                  </a:cubicBezTo>
                  <a:lnTo>
                    <a:pt x="768" y="57512"/>
                  </a:lnTo>
                  <a:cubicBezTo>
                    <a:pt x="1" y="58270"/>
                    <a:pt x="1" y="59501"/>
                    <a:pt x="768" y="60259"/>
                  </a:cubicBezTo>
                  <a:cubicBezTo>
                    <a:pt x="1147" y="60638"/>
                    <a:pt x="1645" y="60828"/>
                    <a:pt x="2142" y="60828"/>
                  </a:cubicBezTo>
                  <a:cubicBezTo>
                    <a:pt x="2639" y="60828"/>
                    <a:pt x="3137" y="60638"/>
                    <a:pt x="3516" y="60259"/>
                  </a:cubicBezTo>
                  <a:lnTo>
                    <a:pt x="20849" y="42926"/>
                  </a:lnTo>
                  <a:cubicBezTo>
                    <a:pt x="21349" y="42426"/>
                    <a:pt x="22007" y="42176"/>
                    <a:pt x="22666" y="42176"/>
                  </a:cubicBezTo>
                  <a:cubicBezTo>
                    <a:pt x="23325" y="42176"/>
                    <a:pt x="23985" y="42426"/>
                    <a:pt x="24489" y="42926"/>
                  </a:cubicBezTo>
                  <a:cubicBezTo>
                    <a:pt x="24989" y="43430"/>
                    <a:pt x="25647" y="43682"/>
                    <a:pt x="26306" y="43682"/>
                  </a:cubicBezTo>
                  <a:cubicBezTo>
                    <a:pt x="26965" y="43682"/>
                    <a:pt x="27625" y="43430"/>
                    <a:pt x="28129" y="42926"/>
                  </a:cubicBezTo>
                  <a:lnTo>
                    <a:pt x="37210" y="33844"/>
                  </a:lnTo>
                  <a:cubicBezTo>
                    <a:pt x="39075" y="31980"/>
                    <a:pt x="39075" y="28946"/>
                    <a:pt x="37210" y="27082"/>
                  </a:cubicBezTo>
                  <a:cubicBezTo>
                    <a:pt x="35346" y="25218"/>
                    <a:pt x="35346" y="22184"/>
                    <a:pt x="37210" y="20320"/>
                  </a:cubicBezTo>
                  <a:lnTo>
                    <a:pt x="46435" y="11096"/>
                  </a:lnTo>
                  <a:cubicBezTo>
                    <a:pt x="47015" y="10516"/>
                    <a:pt x="47015" y="9579"/>
                    <a:pt x="46435" y="8999"/>
                  </a:cubicBezTo>
                  <a:lnTo>
                    <a:pt x="42920" y="5484"/>
                  </a:lnTo>
                  <a:cubicBezTo>
                    <a:pt x="42340" y="4904"/>
                    <a:pt x="42340" y="3968"/>
                    <a:pt x="42920" y="3388"/>
                  </a:cubicBezTo>
                  <a:cubicBezTo>
                    <a:pt x="43491" y="2808"/>
                    <a:pt x="43491" y="1871"/>
                    <a:pt x="42920" y="1300"/>
                  </a:cubicBezTo>
                  <a:lnTo>
                    <a:pt x="42055" y="435"/>
                  </a:lnTo>
                  <a:cubicBezTo>
                    <a:pt x="41765" y="145"/>
                    <a:pt x="41386" y="0"/>
                    <a:pt x="41008" y="0"/>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8" name="Google Shape;38;p3"/>
            <p:cNvSpPr/>
            <p:nvPr/>
          </p:nvSpPr>
          <p:spPr>
            <a:xfrm>
              <a:off x="8131952" y="3426273"/>
              <a:ext cx="1283437" cy="1271640"/>
            </a:xfrm>
            <a:custGeom>
              <a:avLst/>
              <a:gdLst/>
              <a:ahLst/>
              <a:cxnLst/>
              <a:rect l="l" t="t" r="r" b="b"/>
              <a:pathLst>
                <a:path w="41448" h="41067" extrusionOk="0">
                  <a:moveTo>
                    <a:pt x="39302" y="1"/>
                  </a:moveTo>
                  <a:cubicBezTo>
                    <a:pt x="38800" y="1"/>
                    <a:pt x="38299" y="191"/>
                    <a:pt x="37915" y="570"/>
                  </a:cubicBezTo>
                  <a:lnTo>
                    <a:pt x="768" y="37726"/>
                  </a:lnTo>
                  <a:cubicBezTo>
                    <a:pt x="1" y="38484"/>
                    <a:pt x="1" y="39724"/>
                    <a:pt x="768" y="40491"/>
                  </a:cubicBezTo>
                  <a:cubicBezTo>
                    <a:pt x="1151" y="40875"/>
                    <a:pt x="1653" y="41067"/>
                    <a:pt x="2154" y="41067"/>
                  </a:cubicBezTo>
                  <a:cubicBezTo>
                    <a:pt x="2655" y="41067"/>
                    <a:pt x="3154" y="40875"/>
                    <a:pt x="3533" y="40491"/>
                  </a:cubicBezTo>
                  <a:lnTo>
                    <a:pt x="40689" y="3344"/>
                  </a:lnTo>
                  <a:cubicBezTo>
                    <a:pt x="41448" y="2577"/>
                    <a:pt x="41448" y="1337"/>
                    <a:pt x="40689" y="570"/>
                  </a:cubicBezTo>
                  <a:cubicBezTo>
                    <a:pt x="40306" y="191"/>
                    <a:pt x="39804" y="1"/>
                    <a:pt x="393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 name="Google Shape;39;p3"/>
            <p:cNvSpPr/>
            <p:nvPr/>
          </p:nvSpPr>
          <p:spPr>
            <a:xfrm>
              <a:off x="7323152" y="3075647"/>
              <a:ext cx="2433168" cy="2432022"/>
            </a:xfrm>
            <a:custGeom>
              <a:avLst/>
              <a:gdLst/>
              <a:ahLst/>
              <a:cxnLst/>
              <a:rect l="l" t="t" r="r" b="b"/>
              <a:pathLst>
                <a:path w="78578" h="78541" extrusionOk="0">
                  <a:moveTo>
                    <a:pt x="78390" y="0"/>
                  </a:moveTo>
                  <a:cubicBezTo>
                    <a:pt x="78345" y="0"/>
                    <a:pt x="78300" y="18"/>
                    <a:pt x="78265" y="54"/>
                  </a:cubicBezTo>
                  <a:lnTo>
                    <a:pt x="72" y="78246"/>
                  </a:lnTo>
                  <a:cubicBezTo>
                    <a:pt x="0" y="78317"/>
                    <a:pt x="0" y="78424"/>
                    <a:pt x="72" y="78496"/>
                  </a:cubicBezTo>
                  <a:cubicBezTo>
                    <a:pt x="108" y="78523"/>
                    <a:pt x="152" y="78540"/>
                    <a:pt x="197" y="78540"/>
                  </a:cubicBezTo>
                  <a:cubicBezTo>
                    <a:pt x="241" y="78540"/>
                    <a:pt x="286" y="78523"/>
                    <a:pt x="313" y="78496"/>
                  </a:cubicBezTo>
                  <a:lnTo>
                    <a:pt x="78515" y="294"/>
                  </a:lnTo>
                  <a:cubicBezTo>
                    <a:pt x="78577" y="232"/>
                    <a:pt x="78577" y="125"/>
                    <a:pt x="78515"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 name="Google Shape;40;p3"/>
            <p:cNvSpPr/>
            <p:nvPr/>
          </p:nvSpPr>
          <p:spPr>
            <a:xfrm>
              <a:off x="-1070099" y="-295928"/>
              <a:ext cx="2039231" cy="1906298"/>
            </a:xfrm>
            <a:custGeom>
              <a:avLst/>
              <a:gdLst/>
              <a:ahLst/>
              <a:cxnLst/>
              <a:rect l="l" t="t" r="r" b="b"/>
              <a:pathLst>
                <a:path w="65856" h="61563" extrusionOk="0">
                  <a:moveTo>
                    <a:pt x="63087" y="1"/>
                  </a:moveTo>
                  <a:cubicBezTo>
                    <a:pt x="62441" y="1"/>
                    <a:pt x="61796" y="246"/>
                    <a:pt x="61306" y="737"/>
                  </a:cubicBezTo>
                  <a:lnTo>
                    <a:pt x="48388" y="13654"/>
                  </a:lnTo>
                  <a:cubicBezTo>
                    <a:pt x="48031" y="14011"/>
                    <a:pt x="47565" y="14190"/>
                    <a:pt x="47099" y="14190"/>
                  </a:cubicBezTo>
                  <a:cubicBezTo>
                    <a:pt x="46633" y="14190"/>
                    <a:pt x="46167" y="14011"/>
                    <a:pt x="45810" y="13654"/>
                  </a:cubicBezTo>
                  <a:cubicBezTo>
                    <a:pt x="45453" y="13298"/>
                    <a:pt x="44985" y="13119"/>
                    <a:pt x="44516" y="13119"/>
                  </a:cubicBezTo>
                  <a:cubicBezTo>
                    <a:pt x="44048" y="13119"/>
                    <a:pt x="43580" y="13298"/>
                    <a:pt x="43223" y="13654"/>
                  </a:cubicBezTo>
                  <a:lnTo>
                    <a:pt x="36826" y="20051"/>
                  </a:lnTo>
                  <a:cubicBezTo>
                    <a:pt x="36505" y="20372"/>
                    <a:pt x="36082" y="20533"/>
                    <a:pt x="35658" y="20533"/>
                  </a:cubicBezTo>
                  <a:cubicBezTo>
                    <a:pt x="35234" y="20533"/>
                    <a:pt x="34810" y="20372"/>
                    <a:pt x="34489" y="20051"/>
                  </a:cubicBezTo>
                  <a:cubicBezTo>
                    <a:pt x="34168" y="19725"/>
                    <a:pt x="33744" y="19562"/>
                    <a:pt x="33321" y="19562"/>
                  </a:cubicBezTo>
                  <a:cubicBezTo>
                    <a:pt x="32897" y="19562"/>
                    <a:pt x="32473" y="19725"/>
                    <a:pt x="32152" y="20051"/>
                  </a:cubicBezTo>
                  <a:lnTo>
                    <a:pt x="18744" y="33459"/>
                  </a:lnTo>
                  <a:cubicBezTo>
                    <a:pt x="17896" y="34307"/>
                    <a:pt x="17896" y="35680"/>
                    <a:pt x="18744" y="36528"/>
                  </a:cubicBezTo>
                  <a:cubicBezTo>
                    <a:pt x="19591" y="37384"/>
                    <a:pt x="19591" y="38758"/>
                    <a:pt x="18744" y="39606"/>
                  </a:cubicBezTo>
                  <a:lnTo>
                    <a:pt x="946" y="57403"/>
                  </a:lnTo>
                  <a:cubicBezTo>
                    <a:pt x="0" y="58358"/>
                    <a:pt x="0" y="59892"/>
                    <a:pt x="946" y="60847"/>
                  </a:cubicBezTo>
                  <a:cubicBezTo>
                    <a:pt x="1423" y="61324"/>
                    <a:pt x="2048" y="61562"/>
                    <a:pt x="2671" y="61562"/>
                  </a:cubicBezTo>
                  <a:cubicBezTo>
                    <a:pt x="3295" y="61562"/>
                    <a:pt x="3917" y="61324"/>
                    <a:pt x="4390" y="60847"/>
                  </a:cubicBezTo>
                  <a:lnTo>
                    <a:pt x="12222" y="53023"/>
                  </a:lnTo>
                  <a:cubicBezTo>
                    <a:pt x="12628" y="52617"/>
                    <a:pt x="13161" y="52414"/>
                    <a:pt x="13694" y="52414"/>
                  </a:cubicBezTo>
                  <a:cubicBezTo>
                    <a:pt x="14227" y="52414"/>
                    <a:pt x="14760" y="52617"/>
                    <a:pt x="15166" y="53023"/>
                  </a:cubicBezTo>
                  <a:cubicBezTo>
                    <a:pt x="15577" y="53429"/>
                    <a:pt x="16112" y="53632"/>
                    <a:pt x="16646" y="53632"/>
                  </a:cubicBezTo>
                  <a:cubicBezTo>
                    <a:pt x="17180" y="53632"/>
                    <a:pt x="17713" y="53429"/>
                    <a:pt x="18119" y="53023"/>
                  </a:cubicBezTo>
                  <a:lnTo>
                    <a:pt x="30528" y="40614"/>
                  </a:lnTo>
                  <a:cubicBezTo>
                    <a:pt x="31121" y="40020"/>
                    <a:pt x="31900" y="39724"/>
                    <a:pt x="32679" y="39724"/>
                  </a:cubicBezTo>
                  <a:cubicBezTo>
                    <a:pt x="33459" y="39724"/>
                    <a:pt x="34239" y="40020"/>
                    <a:pt x="34837" y="40614"/>
                  </a:cubicBezTo>
                  <a:cubicBezTo>
                    <a:pt x="35430" y="41211"/>
                    <a:pt x="36209" y="41510"/>
                    <a:pt x="36987" y="41510"/>
                  </a:cubicBezTo>
                  <a:cubicBezTo>
                    <a:pt x="37765" y="41510"/>
                    <a:pt x="38544" y="41211"/>
                    <a:pt x="39137" y="40614"/>
                  </a:cubicBezTo>
                  <a:lnTo>
                    <a:pt x="43901" y="35859"/>
                  </a:lnTo>
                  <a:cubicBezTo>
                    <a:pt x="44307" y="35448"/>
                    <a:pt x="44840" y="35243"/>
                    <a:pt x="45374" y="35243"/>
                  </a:cubicBezTo>
                  <a:cubicBezTo>
                    <a:pt x="45908" y="35243"/>
                    <a:pt x="46443" y="35448"/>
                    <a:pt x="46854" y="35859"/>
                  </a:cubicBezTo>
                  <a:cubicBezTo>
                    <a:pt x="47260" y="36265"/>
                    <a:pt x="47793" y="36468"/>
                    <a:pt x="48327" y="36468"/>
                  </a:cubicBezTo>
                  <a:cubicBezTo>
                    <a:pt x="48861" y="36468"/>
                    <a:pt x="49396" y="36265"/>
                    <a:pt x="49807" y="35859"/>
                  </a:cubicBezTo>
                  <a:lnTo>
                    <a:pt x="55373" y="30292"/>
                  </a:lnTo>
                  <a:cubicBezTo>
                    <a:pt x="56783" y="28883"/>
                    <a:pt x="56783" y="26590"/>
                    <a:pt x="55373" y="25180"/>
                  </a:cubicBezTo>
                  <a:cubicBezTo>
                    <a:pt x="53964" y="23771"/>
                    <a:pt x="53964" y="21487"/>
                    <a:pt x="55373" y="20078"/>
                  </a:cubicBezTo>
                  <a:lnTo>
                    <a:pt x="56908" y="18543"/>
                  </a:lnTo>
                  <a:cubicBezTo>
                    <a:pt x="57773" y="17678"/>
                    <a:pt x="57773" y="16268"/>
                    <a:pt x="56908" y="15403"/>
                  </a:cubicBezTo>
                  <a:cubicBezTo>
                    <a:pt x="56042" y="14538"/>
                    <a:pt x="56042" y="13137"/>
                    <a:pt x="56908" y="12272"/>
                  </a:cubicBezTo>
                  <a:lnTo>
                    <a:pt x="64874" y="4305"/>
                  </a:lnTo>
                  <a:cubicBezTo>
                    <a:pt x="65856" y="3315"/>
                    <a:pt x="65856" y="1718"/>
                    <a:pt x="64874" y="737"/>
                  </a:cubicBezTo>
                  <a:cubicBezTo>
                    <a:pt x="64379" y="246"/>
                    <a:pt x="63732" y="1"/>
                    <a:pt x="63087" y="1"/>
                  </a:cubicBez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 name="Google Shape;41;p3"/>
            <p:cNvSpPr/>
            <p:nvPr/>
          </p:nvSpPr>
          <p:spPr>
            <a:xfrm>
              <a:off x="-1231883" y="102616"/>
              <a:ext cx="1630121" cy="918174"/>
            </a:xfrm>
            <a:custGeom>
              <a:avLst/>
              <a:gdLst/>
              <a:ahLst/>
              <a:cxnLst/>
              <a:rect l="l" t="t" r="r" b="b"/>
              <a:pathLst>
                <a:path w="52644" h="29652" extrusionOk="0">
                  <a:moveTo>
                    <a:pt x="50062" y="1"/>
                  </a:moveTo>
                  <a:cubicBezTo>
                    <a:pt x="49461" y="1"/>
                    <a:pt x="48861" y="230"/>
                    <a:pt x="48406" y="690"/>
                  </a:cubicBezTo>
                  <a:lnTo>
                    <a:pt x="38558" y="10530"/>
                  </a:lnTo>
                  <a:cubicBezTo>
                    <a:pt x="37862" y="11225"/>
                    <a:pt x="36950" y="11573"/>
                    <a:pt x="36037" y="11573"/>
                  </a:cubicBezTo>
                  <a:cubicBezTo>
                    <a:pt x="35125" y="11573"/>
                    <a:pt x="34213" y="11225"/>
                    <a:pt x="33517" y="10530"/>
                  </a:cubicBezTo>
                  <a:cubicBezTo>
                    <a:pt x="32821" y="9834"/>
                    <a:pt x="31909" y="9486"/>
                    <a:pt x="30997" y="9486"/>
                  </a:cubicBezTo>
                  <a:cubicBezTo>
                    <a:pt x="30085" y="9486"/>
                    <a:pt x="29173" y="9834"/>
                    <a:pt x="28477" y="10530"/>
                  </a:cubicBezTo>
                  <a:lnTo>
                    <a:pt x="19306" y="19691"/>
                  </a:lnTo>
                  <a:cubicBezTo>
                    <a:pt x="18423" y="20575"/>
                    <a:pt x="17265" y="21016"/>
                    <a:pt x="16108" y="21016"/>
                  </a:cubicBezTo>
                  <a:cubicBezTo>
                    <a:pt x="14950" y="21016"/>
                    <a:pt x="13793" y="20575"/>
                    <a:pt x="12910" y="19691"/>
                  </a:cubicBezTo>
                  <a:cubicBezTo>
                    <a:pt x="12026" y="18808"/>
                    <a:pt x="10869" y="18367"/>
                    <a:pt x="9711" y="18367"/>
                  </a:cubicBezTo>
                  <a:cubicBezTo>
                    <a:pt x="8554" y="18367"/>
                    <a:pt x="7396" y="18808"/>
                    <a:pt x="6513" y="19691"/>
                  </a:cubicBezTo>
                  <a:lnTo>
                    <a:pt x="1018" y="25196"/>
                  </a:lnTo>
                  <a:cubicBezTo>
                    <a:pt x="1" y="26213"/>
                    <a:pt x="1" y="27863"/>
                    <a:pt x="1018" y="28889"/>
                  </a:cubicBezTo>
                  <a:cubicBezTo>
                    <a:pt x="1526" y="29397"/>
                    <a:pt x="2193" y="29652"/>
                    <a:pt x="2861" y="29652"/>
                  </a:cubicBezTo>
                  <a:cubicBezTo>
                    <a:pt x="3529" y="29652"/>
                    <a:pt x="4198" y="29397"/>
                    <a:pt x="4711" y="28889"/>
                  </a:cubicBezTo>
                  <a:lnTo>
                    <a:pt x="7379" y="26213"/>
                  </a:lnTo>
                  <a:cubicBezTo>
                    <a:pt x="8159" y="25432"/>
                    <a:pt x="9183" y="25042"/>
                    <a:pt x="10207" y="25042"/>
                  </a:cubicBezTo>
                  <a:cubicBezTo>
                    <a:pt x="11230" y="25042"/>
                    <a:pt x="12254" y="25432"/>
                    <a:pt x="13035" y="26213"/>
                  </a:cubicBezTo>
                  <a:cubicBezTo>
                    <a:pt x="13815" y="26993"/>
                    <a:pt x="14839" y="27384"/>
                    <a:pt x="15864" y="27384"/>
                  </a:cubicBezTo>
                  <a:cubicBezTo>
                    <a:pt x="16888" y="27384"/>
                    <a:pt x="17914" y="26993"/>
                    <a:pt x="18699" y="26213"/>
                  </a:cubicBezTo>
                  <a:lnTo>
                    <a:pt x="23124" y="21788"/>
                  </a:lnTo>
                  <a:cubicBezTo>
                    <a:pt x="23869" y="21038"/>
                    <a:pt x="24848" y="20664"/>
                    <a:pt x="25828" y="20664"/>
                  </a:cubicBezTo>
                  <a:cubicBezTo>
                    <a:pt x="26809" y="20664"/>
                    <a:pt x="27790" y="21038"/>
                    <a:pt x="28539" y="21788"/>
                  </a:cubicBezTo>
                  <a:cubicBezTo>
                    <a:pt x="29284" y="22533"/>
                    <a:pt x="30263" y="22905"/>
                    <a:pt x="31242" y="22905"/>
                  </a:cubicBezTo>
                  <a:cubicBezTo>
                    <a:pt x="32221" y="22905"/>
                    <a:pt x="33201" y="22533"/>
                    <a:pt x="33945" y="21788"/>
                  </a:cubicBezTo>
                  <a:lnTo>
                    <a:pt x="51725" y="4008"/>
                  </a:lnTo>
                  <a:cubicBezTo>
                    <a:pt x="52644" y="3098"/>
                    <a:pt x="52644" y="1609"/>
                    <a:pt x="51725" y="690"/>
                  </a:cubicBezTo>
                  <a:cubicBezTo>
                    <a:pt x="51266" y="230"/>
                    <a:pt x="50664" y="1"/>
                    <a:pt x="50062" y="1"/>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 name="Google Shape;42;p3"/>
            <p:cNvSpPr/>
            <p:nvPr/>
          </p:nvSpPr>
          <p:spPr>
            <a:xfrm>
              <a:off x="8601570" y="288509"/>
              <a:ext cx="235365" cy="221988"/>
            </a:xfrm>
            <a:custGeom>
              <a:avLst/>
              <a:gdLst/>
              <a:ahLst/>
              <a:cxnLst/>
              <a:rect l="l" t="t" r="r" b="b"/>
              <a:pathLst>
                <a:path w="7601" h="7169" extrusionOk="0">
                  <a:moveTo>
                    <a:pt x="5219" y="1"/>
                  </a:moveTo>
                  <a:cubicBezTo>
                    <a:pt x="4664" y="1"/>
                    <a:pt x="4108" y="213"/>
                    <a:pt x="3685" y="637"/>
                  </a:cubicBezTo>
                  <a:lnTo>
                    <a:pt x="848" y="3464"/>
                  </a:lnTo>
                  <a:cubicBezTo>
                    <a:pt x="0" y="4312"/>
                    <a:pt x="0" y="5686"/>
                    <a:pt x="848" y="6533"/>
                  </a:cubicBezTo>
                  <a:cubicBezTo>
                    <a:pt x="1271" y="6957"/>
                    <a:pt x="1827" y="7169"/>
                    <a:pt x="2382" y="7169"/>
                  </a:cubicBezTo>
                  <a:cubicBezTo>
                    <a:pt x="2937" y="7169"/>
                    <a:pt x="3493" y="6957"/>
                    <a:pt x="3917" y="6533"/>
                  </a:cubicBezTo>
                  <a:lnTo>
                    <a:pt x="6753" y="3705"/>
                  </a:lnTo>
                  <a:cubicBezTo>
                    <a:pt x="7601" y="2858"/>
                    <a:pt x="7601" y="1484"/>
                    <a:pt x="6753" y="637"/>
                  </a:cubicBezTo>
                  <a:cubicBezTo>
                    <a:pt x="6330" y="213"/>
                    <a:pt x="5774" y="1"/>
                    <a:pt x="5219" y="1"/>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 name="Google Shape;43;p3"/>
            <p:cNvSpPr/>
            <p:nvPr/>
          </p:nvSpPr>
          <p:spPr>
            <a:xfrm>
              <a:off x="7962003" y="4697920"/>
              <a:ext cx="169936" cy="154856"/>
            </a:xfrm>
            <a:custGeom>
              <a:avLst/>
              <a:gdLst/>
              <a:ahLst/>
              <a:cxnLst/>
              <a:rect l="l" t="t" r="r" b="b"/>
              <a:pathLst>
                <a:path w="5488" h="5001" extrusionOk="0">
                  <a:moveTo>
                    <a:pt x="2749" y="1"/>
                  </a:moveTo>
                  <a:cubicBezTo>
                    <a:pt x="2106" y="1"/>
                    <a:pt x="1464" y="242"/>
                    <a:pt x="973" y="732"/>
                  </a:cubicBezTo>
                  <a:cubicBezTo>
                    <a:pt x="1" y="1714"/>
                    <a:pt x="1" y="3293"/>
                    <a:pt x="973" y="4265"/>
                  </a:cubicBezTo>
                  <a:cubicBezTo>
                    <a:pt x="1464" y="4756"/>
                    <a:pt x="2104" y="5001"/>
                    <a:pt x="2744" y="5001"/>
                  </a:cubicBezTo>
                  <a:cubicBezTo>
                    <a:pt x="3384" y="5001"/>
                    <a:pt x="4024" y="4756"/>
                    <a:pt x="4515" y="4265"/>
                  </a:cubicBezTo>
                  <a:cubicBezTo>
                    <a:pt x="5487" y="3293"/>
                    <a:pt x="5487" y="1714"/>
                    <a:pt x="4515" y="732"/>
                  </a:cubicBezTo>
                  <a:cubicBezTo>
                    <a:pt x="4024" y="242"/>
                    <a:pt x="3382" y="1"/>
                    <a:pt x="2749"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 name="Google Shape;44;p3"/>
            <p:cNvSpPr/>
            <p:nvPr/>
          </p:nvSpPr>
          <p:spPr>
            <a:xfrm>
              <a:off x="261490" y="483865"/>
              <a:ext cx="136772" cy="124634"/>
            </a:xfrm>
            <a:custGeom>
              <a:avLst/>
              <a:gdLst/>
              <a:ahLst/>
              <a:cxnLst/>
              <a:rect l="l" t="t" r="r" b="b"/>
              <a:pathLst>
                <a:path w="4417" h="4025" extrusionOk="0">
                  <a:moveTo>
                    <a:pt x="2213" y="1"/>
                  </a:moveTo>
                  <a:cubicBezTo>
                    <a:pt x="1695" y="1"/>
                    <a:pt x="1178" y="197"/>
                    <a:pt x="785" y="590"/>
                  </a:cubicBezTo>
                  <a:cubicBezTo>
                    <a:pt x="0" y="1375"/>
                    <a:pt x="0" y="2650"/>
                    <a:pt x="785" y="3435"/>
                  </a:cubicBezTo>
                  <a:cubicBezTo>
                    <a:pt x="1178" y="3828"/>
                    <a:pt x="1693" y="4024"/>
                    <a:pt x="2208" y="4024"/>
                  </a:cubicBezTo>
                  <a:cubicBezTo>
                    <a:pt x="2723" y="4024"/>
                    <a:pt x="3239" y="3828"/>
                    <a:pt x="3631" y="3435"/>
                  </a:cubicBezTo>
                  <a:cubicBezTo>
                    <a:pt x="4416" y="2650"/>
                    <a:pt x="4416" y="1375"/>
                    <a:pt x="3631" y="590"/>
                  </a:cubicBezTo>
                  <a:cubicBezTo>
                    <a:pt x="3239" y="197"/>
                    <a:pt x="2721" y="1"/>
                    <a:pt x="2213"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 name="Google Shape;45;p3"/>
            <p:cNvSpPr/>
            <p:nvPr/>
          </p:nvSpPr>
          <p:spPr>
            <a:xfrm>
              <a:off x="8897876" y="69446"/>
              <a:ext cx="169936" cy="154794"/>
            </a:xfrm>
            <a:custGeom>
              <a:avLst/>
              <a:gdLst/>
              <a:ahLst/>
              <a:cxnLst/>
              <a:rect l="l" t="t" r="r" b="b"/>
              <a:pathLst>
                <a:path w="5488" h="4999" extrusionOk="0">
                  <a:moveTo>
                    <a:pt x="2744" y="1"/>
                  </a:moveTo>
                  <a:cubicBezTo>
                    <a:pt x="2104" y="1"/>
                    <a:pt x="1464" y="246"/>
                    <a:pt x="973" y="737"/>
                  </a:cubicBezTo>
                  <a:cubicBezTo>
                    <a:pt x="1" y="1709"/>
                    <a:pt x="1" y="3288"/>
                    <a:pt x="973" y="4269"/>
                  </a:cubicBezTo>
                  <a:cubicBezTo>
                    <a:pt x="1464" y="4756"/>
                    <a:pt x="2104" y="4999"/>
                    <a:pt x="2744" y="4999"/>
                  </a:cubicBezTo>
                  <a:cubicBezTo>
                    <a:pt x="3384" y="4999"/>
                    <a:pt x="4024" y="4756"/>
                    <a:pt x="4515" y="4269"/>
                  </a:cubicBezTo>
                  <a:cubicBezTo>
                    <a:pt x="5487" y="3288"/>
                    <a:pt x="5487" y="1709"/>
                    <a:pt x="4515" y="737"/>
                  </a:cubicBezTo>
                  <a:cubicBezTo>
                    <a:pt x="4024" y="246"/>
                    <a:pt x="3384" y="1"/>
                    <a:pt x="2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 name="Google Shape;46;p3"/>
            <p:cNvSpPr/>
            <p:nvPr/>
          </p:nvSpPr>
          <p:spPr>
            <a:xfrm>
              <a:off x="8340077" y="-1650528"/>
              <a:ext cx="2433168" cy="2432022"/>
            </a:xfrm>
            <a:custGeom>
              <a:avLst/>
              <a:gdLst/>
              <a:ahLst/>
              <a:cxnLst/>
              <a:rect l="l" t="t" r="r" b="b"/>
              <a:pathLst>
                <a:path w="78578" h="78541" extrusionOk="0">
                  <a:moveTo>
                    <a:pt x="78390" y="0"/>
                  </a:moveTo>
                  <a:cubicBezTo>
                    <a:pt x="78345" y="0"/>
                    <a:pt x="78300" y="18"/>
                    <a:pt x="78265" y="54"/>
                  </a:cubicBezTo>
                  <a:lnTo>
                    <a:pt x="72" y="78246"/>
                  </a:lnTo>
                  <a:cubicBezTo>
                    <a:pt x="0" y="78317"/>
                    <a:pt x="0" y="78424"/>
                    <a:pt x="72" y="78496"/>
                  </a:cubicBezTo>
                  <a:cubicBezTo>
                    <a:pt x="108" y="78523"/>
                    <a:pt x="152" y="78540"/>
                    <a:pt x="197" y="78540"/>
                  </a:cubicBezTo>
                  <a:cubicBezTo>
                    <a:pt x="241" y="78540"/>
                    <a:pt x="286" y="78523"/>
                    <a:pt x="313" y="78496"/>
                  </a:cubicBezTo>
                  <a:lnTo>
                    <a:pt x="78515" y="294"/>
                  </a:lnTo>
                  <a:cubicBezTo>
                    <a:pt x="78577" y="232"/>
                    <a:pt x="78577" y="125"/>
                    <a:pt x="78515"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 name="Google Shape;47;p3"/>
            <p:cNvSpPr/>
            <p:nvPr/>
          </p:nvSpPr>
          <p:spPr>
            <a:xfrm>
              <a:off x="-699158" y="4511966"/>
              <a:ext cx="1630121" cy="918174"/>
            </a:xfrm>
            <a:custGeom>
              <a:avLst/>
              <a:gdLst/>
              <a:ahLst/>
              <a:cxnLst/>
              <a:rect l="l" t="t" r="r" b="b"/>
              <a:pathLst>
                <a:path w="52644" h="29652" extrusionOk="0">
                  <a:moveTo>
                    <a:pt x="50062" y="1"/>
                  </a:moveTo>
                  <a:cubicBezTo>
                    <a:pt x="49461" y="1"/>
                    <a:pt x="48861" y="230"/>
                    <a:pt x="48406" y="690"/>
                  </a:cubicBezTo>
                  <a:lnTo>
                    <a:pt x="38558" y="10530"/>
                  </a:lnTo>
                  <a:cubicBezTo>
                    <a:pt x="37862" y="11225"/>
                    <a:pt x="36950" y="11573"/>
                    <a:pt x="36037" y="11573"/>
                  </a:cubicBezTo>
                  <a:cubicBezTo>
                    <a:pt x="35125" y="11573"/>
                    <a:pt x="34213" y="11225"/>
                    <a:pt x="33517" y="10530"/>
                  </a:cubicBezTo>
                  <a:cubicBezTo>
                    <a:pt x="32821" y="9834"/>
                    <a:pt x="31909" y="9486"/>
                    <a:pt x="30997" y="9486"/>
                  </a:cubicBezTo>
                  <a:cubicBezTo>
                    <a:pt x="30085" y="9486"/>
                    <a:pt x="29173" y="9834"/>
                    <a:pt x="28477" y="10530"/>
                  </a:cubicBezTo>
                  <a:lnTo>
                    <a:pt x="19306" y="19691"/>
                  </a:lnTo>
                  <a:cubicBezTo>
                    <a:pt x="18423" y="20575"/>
                    <a:pt x="17265" y="21016"/>
                    <a:pt x="16108" y="21016"/>
                  </a:cubicBezTo>
                  <a:cubicBezTo>
                    <a:pt x="14950" y="21016"/>
                    <a:pt x="13793" y="20575"/>
                    <a:pt x="12910" y="19691"/>
                  </a:cubicBezTo>
                  <a:cubicBezTo>
                    <a:pt x="12026" y="18808"/>
                    <a:pt x="10869" y="18367"/>
                    <a:pt x="9711" y="18367"/>
                  </a:cubicBezTo>
                  <a:cubicBezTo>
                    <a:pt x="8554" y="18367"/>
                    <a:pt x="7396" y="18808"/>
                    <a:pt x="6513" y="19691"/>
                  </a:cubicBezTo>
                  <a:lnTo>
                    <a:pt x="1018" y="25196"/>
                  </a:lnTo>
                  <a:cubicBezTo>
                    <a:pt x="1" y="26213"/>
                    <a:pt x="1" y="27863"/>
                    <a:pt x="1018" y="28889"/>
                  </a:cubicBezTo>
                  <a:cubicBezTo>
                    <a:pt x="1526" y="29397"/>
                    <a:pt x="2193" y="29652"/>
                    <a:pt x="2861" y="29652"/>
                  </a:cubicBezTo>
                  <a:cubicBezTo>
                    <a:pt x="3529" y="29652"/>
                    <a:pt x="4198" y="29397"/>
                    <a:pt x="4711" y="28889"/>
                  </a:cubicBezTo>
                  <a:lnTo>
                    <a:pt x="7379" y="26213"/>
                  </a:lnTo>
                  <a:cubicBezTo>
                    <a:pt x="8159" y="25432"/>
                    <a:pt x="9183" y="25042"/>
                    <a:pt x="10207" y="25042"/>
                  </a:cubicBezTo>
                  <a:cubicBezTo>
                    <a:pt x="11230" y="25042"/>
                    <a:pt x="12254" y="25432"/>
                    <a:pt x="13035" y="26213"/>
                  </a:cubicBezTo>
                  <a:cubicBezTo>
                    <a:pt x="13815" y="26993"/>
                    <a:pt x="14839" y="27384"/>
                    <a:pt x="15864" y="27384"/>
                  </a:cubicBezTo>
                  <a:cubicBezTo>
                    <a:pt x="16888" y="27384"/>
                    <a:pt x="17914" y="26993"/>
                    <a:pt x="18699" y="26213"/>
                  </a:cubicBezTo>
                  <a:lnTo>
                    <a:pt x="23124" y="21788"/>
                  </a:lnTo>
                  <a:cubicBezTo>
                    <a:pt x="23869" y="21038"/>
                    <a:pt x="24848" y="20664"/>
                    <a:pt x="25828" y="20664"/>
                  </a:cubicBezTo>
                  <a:cubicBezTo>
                    <a:pt x="26809" y="20664"/>
                    <a:pt x="27790" y="21038"/>
                    <a:pt x="28539" y="21788"/>
                  </a:cubicBezTo>
                  <a:cubicBezTo>
                    <a:pt x="29284" y="22533"/>
                    <a:pt x="30263" y="22905"/>
                    <a:pt x="31242" y="22905"/>
                  </a:cubicBezTo>
                  <a:cubicBezTo>
                    <a:pt x="32221" y="22905"/>
                    <a:pt x="33201" y="22533"/>
                    <a:pt x="33945" y="21788"/>
                  </a:cubicBezTo>
                  <a:lnTo>
                    <a:pt x="51725" y="4008"/>
                  </a:lnTo>
                  <a:cubicBezTo>
                    <a:pt x="52644" y="3098"/>
                    <a:pt x="52644" y="1609"/>
                    <a:pt x="51725" y="690"/>
                  </a:cubicBezTo>
                  <a:cubicBezTo>
                    <a:pt x="51266" y="230"/>
                    <a:pt x="50664" y="1"/>
                    <a:pt x="50062" y="1"/>
                  </a:cubicBezTo>
                  <a:close/>
                </a:path>
              </a:pathLst>
            </a:custGeom>
            <a:gradFill>
              <a:gsLst>
                <a:gs pos="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 name="Google Shape;48;p3"/>
            <p:cNvSpPr/>
            <p:nvPr/>
          </p:nvSpPr>
          <p:spPr>
            <a:xfrm>
              <a:off x="346742" y="4526551"/>
              <a:ext cx="169955" cy="154882"/>
            </a:xfrm>
            <a:custGeom>
              <a:avLst/>
              <a:gdLst/>
              <a:ahLst/>
              <a:cxnLst/>
              <a:rect l="l" t="t" r="r" b="b"/>
              <a:pathLst>
                <a:path w="4417" h="4025" extrusionOk="0">
                  <a:moveTo>
                    <a:pt x="2213" y="1"/>
                  </a:moveTo>
                  <a:cubicBezTo>
                    <a:pt x="1695" y="1"/>
                    <a:pt x="1178" y="197"/>
                    <a:pt x="785" y="590"/>
                  </a:cubicBezTo>
                  <a:cubicBezTo>
                    <a:pt x="0" y="1375"/>
                    <a:pt x="0" y="2650"/>
                    <a:pt x="785" y="3435"/>
                  </a:cubicBezTo>
                  <a:cubicBezTo>
                    <a:pt x="1178" y="3828"/>
                    <a:pt x="1693" y="4024"/>
                    <a:pt x="2208" y="4024"/>
                  </a:cubicBezTo>
                  <a:cubicBezTo>
                    <a:pt x="2723" y="4024"/>
                    <a:pt x="3239" y="3828"/>
                    <a:pt x="3631" y="3435"/>
                  </a:cubicBezTo>
                  <a:cubicBezTo>
                    <a:pt x="4416" y="2650"/>
                    <a:pt x="4416" y="1375"/>
                    <a:pt x="3631" y="590"/>
                  </a:cubicBezTo>
                  <a:cubicBezTo>
                    <a:pt x="3239" y="197"/>
                    <a:pt x="2721" y="1"/>
                    <a:pt x="2213"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 name="Google Shape;49;p3"/>
            <p:cNvSpPr/>
            <p:nvPr/>
          </p:nvSpPr>
          <p:spPr>
            <a:xfrm>
              <a:off x="-886710" y="-673353"/>
              <a:ext cx="2433168" cy="2432022"/>
            </a:xfrm>
            <a:custGeom>
              <a:avLst/>
              <a:gdLst/>
              <a:ahLst/>
              <a:cxnLst/>
              <a:rect l="l" t="t" r="r" b="b"/>
              <a:pathLst>
                <a:path w="78578" h="78541" extrusionOk="0">
                  <a:moveTo>
                    <a:pt x="78390" y="0"/>
                  </a:moveTo>
                  <a:cubicBezTo>
                    <a:pt x="78345" y="0"/>
                    <a:pt x="78300" y="18"/>
                    <a:pt x="78265" y="54"/>
                  </a:cubicBezTo>
                  <a:lnTo>
                    <a:pt x="72" y="78246"/>
                  </a:lnTo>
                  <a:cubicBezTo>
                    <a:pt x="0" y="78317"/>
                    <a:pt x="0" y="78424"/>
                    <a:pt x="72" y="78496"/>
                  </a:cubicBezTo>
                  <a:cubicBezTo>
                    <a:pt x="108" y="78523"/>
                    <a:pt x="152" y="78540"/>
                    <a:pt x="197" y="78540"/>
                  </a:cubicBezTo>
                  <a:cubicBezTo>
                    <a:pt x="241" y="78540"/>
                    <a:pt x="286" y="78523"/>
                    <a:pt x="313" y="78496"/>
                  </a:cubicBezTo>
                  <a:lnTo>
                    <a:pt x="78515" y="294"/>
                  </a:lnTo>
                  <a:cubicBezTo>
                    <a:pt x="78577" y="232"/>
                    <a:pt x="78577" y="125"/>
                    <a:pt x="78515"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sp>
        <p:nvSpPr>
          <p:cNvPr id="102" name="Google Shape;10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3" name="Google Shape;103;p6"/>
          <p:cNvGrpSpPr/>
          <p:nvPr/>
        </p:nvGrpSpPr>
        <p:grpSpPr>
          <a:xfrm>
            <a:off x="-2410264" y="-2472872"/>
            <a:ext cx="12557895" cy="8557686"/>
            <a:chOff x="-2410265" y="-2472872"/>
            <a:chExt cx="12557894" cy="8557686"/>
          </a:xfrm>
        </p:grpSpPr>
        <p:sp>
          <p:nvSpPr>
            <p:cNvPr id="104" name="Google Shape;104;p6"/>
            <p:cNvSpPr/>
            <p:nvPr/>
          </p:nvSpPr>
          <p:spPr>
            <a:xfrm flipH="1">
              <a:off x="-947119" y="-1007392"/>
              <a:ext cx="1387233" cy="1374450"/>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5" name="Google Shape;105;p6"/>
            <p:cNvSpPr/>
            <p:nvPr/>
          </p:nvSpPr>
          <p:spPr>
            <a:xfrm flipH="1">
              <a:off x="40209" y="261630"/>
              <a:ext cx="254487" cy="240279"/>
            </a:xfrm>
            <a:custGeom>
              <a:avLst/>
              <a:gdLst/>
              <a:ahLst/>
              <a:cxnLst/>
              <a:rect l="l" t="t" r="r" b="b"/>
              <a:pathLst>
                <a:path w="7147" h="6748" extrusionOk="0">
                  <a:moveTo>
                    <a:pt x="4907" y="1"/>
                  </a:moveTo>
                  <a:cubicBezTo>
                    <a:pt x="4385" y="1"/>
                    <a:pt x="3863" y="202"/>
                    <a:pt x="3462" y="603"/>
                  </a:cubicBezTo>
                  <a:lnTo>
                    <a:pt x="803" y="3271"/>
                  </a:lnTo>
                  <a:cubicBezTo>
                    <a:pt x="1" y="4064"/>
                    <a:pt x="1" y="5358"/>
                    <a:pt x="803" y="6152"/>
                  </a:cubicBezTo>
                  <a:cubicBezTo>
                    <a:pt x="1200" y="6549"/>
                    <a:pt x="1722" y="6747"/>
                    <a:pt x="2244" y="6747"/>
                  </a:cubicBezTo>
                  <a:cubicBezTo>
                    <a:pt x="2766" y="6747"/>
                    <a:pt x="3288" y="6549"/>
                    <a:pt x="3685" y="6152"/>
                  </a:cubicBezTo>
                  <a:lnTo>
                    <a:pt x="6352" y="3485"/>
                  </a:lnTo>
                  <a:cubicBezTo>
                    <a:pt x="7146" y="2691"/>
                    <a:pt x="7146" y="1397"/>
                    <a:pt x="6352" y="603"/>
                  </a:cubicBezTo>
                  <a:cubicBezTo>
                    <a:pt x="5951" y="202"/>
                    <a:pt x="5429" y="1"/>
                    <a:pt x="4907"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6" name="Google Shape;106;p6"/>
            <p:cNvSpPr/>
            <p:nvPr/>
          </p:nvSpPr>
          <p:spPr>
            <a:xfrm flipH="1">
              <a:off x="-2410265" y="-2472872"/>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7" name="Google Shape;107;p6"/>
            <p:cNvSpPr/>
            <p:nvPr/>
          </p:nvSpPr>
          <p:spPr>
            <a:xfrm flipH="1">
              <a:off x="7762829" y="-910663"/>
              <a:ext cx="2384800" cy="2683706"/>
            </a:xfrm>
            <a:custGeom>
              <a:avLst/>
              <a:gdLst/>
              <a:ahLst/>
              <a:cxnLst/>
              <a:rect l="l" t="t" r="r" b="b"/>
              <a:pathLst>
                <a:path w="77016" h="86669" extrusionOk="0">
                  <a:moveTo>
                    <a:pt x="15576" y="57747"/>
                  </a:moveTo>
                  <a:lnTo>
                    <a:pt x="15576" y="57747"/>
                  </a:lnTo>
                  <a:cubicBezTo>
                    <a:pt x="16558" y="58737"/>
                    <a:pt x="16558" y="60334"/>
                    <a:pt x="15576" y="61315"/>
                  </a:cubicBezTo>
                  <a:lnTo>
                    <a:pt x="8350" y="68541"/>
                  </a:lnTo>
                  <a:cubicBezTo>
                    <a:pt x="7485" y="69406"/>
                    <a:pt x="7485" y="70816"/>
                    <a:pt x="8350" y="71681"/>
                  </a:cubicBezTo>
                  <a:cubicBezTo>
                    <a:pt x="9216" y="72547"/>
                    <a:pt x="9216" y="73956"/>
                    <a:pt x="8350" y="74821"/>
                  </a:cubicBezTo>
                  <a:lnTo>
                    <a:pt x="964" y="82199"/>
                  </a:lnTo>
                  <a:cubicBezTo>
                    <a:pt x="0" y="83171"/>
                    <a:pt x="0" y="84742"/>
                    <a:pt x="964" y="85705"/>
                  </a:cubicBezTo>
                  <a:cubicBezTo>
                    <a:pt x="1936" y="86668"/>
                    <a:pt x="3506" y="86668"/>
                    <a:pt x="4470" y="85705"/>
                  </a:cubicBezTo>
                  <a:lnTo>
                    <a:pt x="16353" y="73822"/>
                  </a:lnTo>
                  <a:cubicBezTo>
                    <a:pt x="17182" y="72993"/>
                    <a:pt x="18520" y="72993"/>
                    <a:pt x="19341" y="73822"/>
                  </a:cubicBezTo>
                  <a:cubicBezTo>
                    <a:pt x="20171" y="74652"/>
                    <a:pt x="21509" y="74652"/>
                    <a:pt x="22339" y="73822"/>
                  </a:cubicBezTo>
                  <a:lnTo>
                    <a:pt x="43455" y="52706"/>
                  </a:lnTo>
                  <a:cubicBezTo>
                    <a:pt x="44079" y="52082"/>
                    <a:pt x="44079" y="51074"/>
                    <a:pt x="43455" y="50449"/>
                  </a:cubicBezTo>
                  <a:cubicBezTo>
                    <a:pt x="42830" y="49825"/>
                    <a:pt x="42830" y="48817"/>
                    <a:pt x="43455" y="48192"/>
                  </a:cubicBezTo>
                  <a:lnTo>
                    <a:pt x="64285" y="27362"/>
                  </a:lnTo>
                  <a:cubicBezTo>
                    <a:pt x="65133" y="26514"/>
                    <a:pt x="65133" y="25140"/>
                    <a:pt x="64285" y="24293"/>
                  </a:cubicBezTo>
                  <a:lnTo>
                    <a:pt x="64285" y="24293"/>
                  </a:lnTo>
                  <a:cubicBezTo>
                    <a:pt x="63438" y="23436"/>
                    <a:pt x="63438" y="22063"/>
                    <a:pt x="64285" y="21215"/>
                  </a:cubicBezTo>
                  <a:lnTo>
                    <a:pt x="69602" y="15898"/>
                  </a:lnTo>
                  <a:cubicBezTo>
                    <a:pt x="70307" y="15185"/>
                    <a:pt x="70307" y="14034"/>
                    <a:pt x="69602" y="13320"/>
                  </a:cubicBezTo>
                  <a:lnTo>
                    <a:pt x="69602" y="13320"/>
                  </a:lnTo>
                  <a:cubicBezTo>
                    <a:pt x="68889" y="12606"/>
                    <a:pt x="68889" y="11447"/>
                    <a:pt x="69602" y="10733"/>
                  </a:cubicBezTo>
                  <a:lnTo>
                    <a:pt x="76097" y="4238"/>
                  </a:lnTo>
                  <a:cubicBezTo>
                    <a:pt x="77016" y="3320"/>
                    <a:pt x="77016" y="1839"/>
                    <a:pt x="76097" y="920"/>
                  </a:cubicBezTo>
                  <a:lnTo>
                    <a:pt x="76097" y="920"/>
                  </a:lnTo>
                  <a:cubicBezTo>
                    <a:pt x="75178" y="1"/>
                    <a:pt x="73688" y="1"/>
                    <a:pt x="72769" y="920"/>
                  </a:cubicBezTo>
                  <a:lnTo>
                    <a:pt x="44481" y="29217"/>
                  </a:lnTo>
                  <a:cubicBezTo>
                    <a:pt x="43936" y="29761"/>
                    <a:pt x="43053" y="29761"/>
                    <a:pt x="42509" y="29217"/>
                  </a:cubicBezTo>
                  <a:cubicBezTo>
                    <a:pt x="41965" y="28673"/>
                    <a:pt x="41082" y="28673"/>
                    <a:pt x="40538" y="29217"/>
                  </a:cubicBezTo>
                  <a:lnTo>
                    <a:pt x="15576" y="54178"/>
                  </a:lnTo>
                  <a:cubicBezTo>
                    <a:pt x="14586" y="55168"/>
                    <a:pt x="14586" y="56765"/>
                    <a:pt x="15576" y="57747"/>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8" name="Google Shape;108;p6"/>
            <p:cNvSpPr/>
            <p:nvPr/>
          </p:nvSpPr>
          <p:spPr>
            <a:xfrm flipH="1">
              <a:off x="8977446" y="542360"/>
              <a:ext cx="1104150" cy="1097585"/>
            </a:xfrm>
            <a:custGeom>
              <a:avLst/>
              <a:gdLst/>
              <a:ahLst/>
              <a:cxnLst/>
              <a:rect l="l" t="t" r="r" b="b"/>
              <a:pathLst>
                <a:path w="35658" h="35446" extrusionOk="0">
                  <a:moveTo>
                    <a:pt x="34466" y="0"/>
                  </a:moveTo>
                  <a:cubicBezTo>
                    <a:pt x="34188" y="0"/>
                    <a:pt x="33909" y="107"/>
                    <a:pt x="33695" y="321"/>
                  </a:cubicBezTo>
                  <a:lnTo>
                    <a:pt x="420" y="33588"/>
                  </a:lnTo>
                  <a:cubicBezTo>
                    <a:pt x="0" y="34016"/>
                    <a:pt x="0" y="34703"/>
                    <a:pt x="420" y="35131"/>
                  </a:cubicBezTo>
                  <a:cubicBezTo>
                    <a:pt x="634" y="35341"/>
                    <a:pt x="913" y="35445"/>
                    <a:pt x="1191" y="35445"/>
                  </a:cubicBezTo>
                  <a:cubicBezTo>
                    <a:pt x="1470" y="35445"/>
                    <a:pt x="1749" y="35341"/>
                    <a:pt x="1963" y="35131"/>
                  </a:cubicBezTo>
                  <a:lnTo>
                    <a:pt x="35230" y="1856"/>
                  </a:lnTo>
                  <a:cubicBezTo>
                    <a:pt x="35658" y="1427"/>
                    <a:pt x="35658" y="741"/>
                    <a:pt x="35230" y="321"/>
                  </a:cubicBezTo>
                  <a:cubicBezTo>
                    <a:pt x="35020" y="107"/>
                    <a:pt x="34743" y="0"/>
                    <a:pt x="34466"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9" name="Google Shape;109;p6"/>
            <p:cNvSpPr/>
            <p:nvPr/>
          </p:nvSpPr>
          <p:spPr>
            <a:xfrm flipH="1">
              <a:off x="8637544" y="-204640"/>
              <a:ext cx="1283437" cy="1271640"/>
            </a:xfrm>
            <a:custGeom>
              <a:avLst/>
              <a:gdLst/>
              <a:ahLst/>
              <a:cxnLst/>
              <a:rect l="l" t="t" r="r" b="b"/>
              <a:pathLst>
                <a:path w="41448" h="41067" extrusionOk="0">
                  <a:moveTo>
                    <a:pt x="39302" y="1"/>
                  </a:moveTo>
                  <a:cubicBezTo>
                    <a:pt x="38800" y="1"/>
                    <a:pt x="38299" y="191"/>
                    <a:pt x="37915" y="570"/>
                  </a:cubicBezTo>
                  <a:lnTo>
                    <a:pt x="768" y="37726"/>
                  </a:lnTo>
                  <a:cubicBezTo>
                    <a:pt x="1" y="38484"/>
                    <a:pt x="1" y="39724"/>
                    <a:pt x="768" y="40491"/>
                  </a:cubicBezTo>
                  <a:cubicBezTo>
                    <a:pt x="1151" y="40875"/>
                    <a:pt x="1653" y="41067"/>
                    <a:pt x="2154" y="41067"/>
                  </a:cubicBezTo>
                  <a:cubicBezTo>
                    <a:pt x="2655" y="41067"/>
                    <a:pt x="3154" y="40875"/>
                    <a:pt x="3533" y="40491"/>
                  </a:cubicBezTo>
                  <a:lnTo>
                    <a:pt x="40689" y="3344"/>
                  </a:lnTo>
                  <a:cubicBezTo>
                    <a:pt x="41448" y="2577"/>
                    <a:pt x="41448" y="1337"/>
                    <a:pt x="40689" y="570"/>
                  </a:cubicBezTo>
                  <a:cubicBezTo>
                    <a:pt x="40306" y="191"/>
                    <a:pt x="39804" y="1"/>
                    <a:pt x="39302"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0" name="Google Shape;110;p6"/>
            <p:cNvSpPr/>
            <p:nvPr/>
          </p:nvSpPr>
          <p:spPr>
            <a:xfrm flipH="1">
              <a:off x="8172235" y="154683"/>
              <a:ext cx="169936" cy="154856"/>
            </a:xfrm>
            <a:custGeom>
              <a:avLst/>
              <a:gdLst/>
              <a:ahLst/>
              <a:cxnLst/>
              <a:rect l="l" t="t" r="r" b="b"/>
              <a:pathLst>
                <a:path w="5488" h="5001" extrusionOk="0">
                  <a:moveTo>
                    <a:pt x="2749" y="1"/>
                  </a:moveTo>
                  <a:cubicBezTo>
                    <a:pt x="2106" y="1"/>
                    <a:pt x="1464" y="242"/>
                    <a:pt x="973" y="732"/>
                  </a:cubicBezTo>
                  <a:cubicBezTo>
                    <a:pt x="1" y="1714"/>
                    <a:pt x="1" y="3293"/>
                    <a:pt x="973" y="4265"/>
                  </a:cubicBezTo>
                  <a:cubicBezTo>
                    <a:pt x="1464" y="4756"/>
                    <a:pt x="2104" y="5001"/>
                    <a:pt x="2744" y="5001"/>
                  </a:cubicBezTo>
                  <a:cubicBezTo>
                    <a:pt x="3384" y="5001"/>
                    <a:pt x="4024" y="4756"/>
                    <a:pt x="4515" y="4265"/>
                  </a:cubicBezTo>
                  <a:cubicBezTo>
                    <a:pt x="5487" y="3293"/>
                    <a:pt x="5487" y="1714"/>
                    <a:pt x="4515" y="732"/>
                  </a:cubicBezTo>
                  <a:cubicBezTo>
                    <a:pt x="4024" y="242"/>
                    <a:pt x="3382" y="1"/>
                    <a:pt x="2749"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1" name="Google Shape;111;p6"/>
            <p:cNvSpPr/>
            <p:nvPr/>
          </p:nvSpPr>
          <p:spPr>
            <a:xfrm flipH="1">
              <a:off x="8392653" y="149374"/>
              <a:ext cx="1455819" cy="1883539"/>
            </a:xfrm>
            <a:custGeom>
              <a:avLst/>
              <a:gdLst/>
              <a:ahLst/>
              <a:cxnLst/>
              <a:rect l="l" t="t" r="r" b="b"/>
              <a:pathLst>
                <a:path w="47015" h="60828" extrusionOk="0">
                  <a:moveTo>
                    <a:pt x="41008" y="0"/>
                  </a:moveTo>
                  <a:cubicBezTo>
                    <a:pt x="40629" y="0"/>
                    <a:pt x="40253" y="145"/>
                    <a:pt x="39967" y="435"/>
                  </a:cubicBezTo>
                  <a:lnTo>
                    <a:pt x="36274" y="4128"/>
                  </a:lnTo>
                  <a:cubicBezTo>
                    <a:pt x="34811" y="5591"/>
                    <a:pt x="34811" y="7955"/>
                    <a:pt x="36274" y="9418"/>
                  </a:cubicBezTo>
                  <a:cubicBezTo>
                    <a:pt x="37737" y="10881"/>
                    <a:pt x="37737" y="13246"/>
                    <a:pt x="36274" y="14709"/>
                  </a:cubicBezTo>
                  <a:lnTo>
                    <a:pt x="26104" y="24879"/>
                  </a:lnTo>
                  <a:cubicBezTo>
                    <a:pt x="25096" y="25887"/>
                    <a:pt x="25096" y="27519"/>
                    <a:pt x="26104" y="28518"/>
                  </a:cubicBezTo>
                  <a:cubicBezTo>
                    <a:pt x="27112" y="29526"/>
                    <a:pt x="27112" y="31159"/>
                    <a:pt x="26104" y="32167"/>
                  </a:cubicBezTo>
                  <a:lnTo>
                    <a:pt x="768" y="57512"/>
                  </a:lnTo>
                  <a:cubicBezTo>
                    <a:pt x="1" y="58270"/>
                    <a:pt x="1" y="59501"/>
                    <a:pt x="768" y="60259"/>
                  </a:cubicBezTo>
                  <a:cubicBezTo>
                    <a:pt x="1147" y="60638"/>
                    <a:pt x="1645" y="60828"/>
                    <a:pt x="2142" y="60828"/>
                  </a:cubicBezTo>
                  <a:cubicBezTo>
                    <a:pt x="2639" y="60828"/>
                    <a:pt x="3137" y="60638"/>
                    <a:pt x="3516" y="60259"/>
                  </a:cubicBezTo>
                  <a:lnTo>
                    <a:pt x="20849" y="42926"/>
                  </a:lnTo>
                  <a:cubicBezTo>
                    <a:pt x="21349" y="42426"/>
                    <a:pt x="22007" y="42176"/>
                    <a:pt x="22666" y="42176"/>
                  </a:cubicBezTo>
                  <a:cubicBezTo>
                    <a:pt x="23325" y="42176"/>
                    <a:pt x="23985" y="42426"/>
                    <a:pt x="24489" y="42926"/>
                  </a:cubicBezTo>
                  <a:cubicBezTo>
                    <a:pt x="24989" y="43430"/>
                    <a:pt x="25647" y="43682"/>
                    <a:pt x="26306" y="43682"/>
                  </a:cubicBezTo>
                  <a:cubicBezTo>
                    <a:pt x="26965" y="43682"/>
                    <a:pt x="27625" y="43430"/>
                    <a:pt x="28129" y="42926"/>
                  </a:cubicBezTo>
                  <a:lnTo>
                    <a:pt x="37210" y="33844"/>
                  </a:lnTo>
                  <a:cubicBezTo>
                    <a:pt x="39075" y="31980"/>
                    <a:pt x="39075" y="28946"/>
                    <a:pt x="37210" y="27082"/>
                  </a:cubicBezTo>
                  <a:cubicBezTo>
                    <a:pt x="35346" y="25218"/>
                    <a:pt x="35346" y="22184"/>
                    <a:pt x="37210" y="20320"/>
                  </a:cubicBezTo>
                  <a:lnTo>
                    <a:pt x="46435" y="11096"/>
                  </a:lnTo>
                  <a:cubicBezTo>
                    <a:pt x="47015" y="10516"/>
                    <a:pt x="47015" y="9579"/>
                    <a:pt x="46435" y="8999"/>
                  </a:cubicBezTo>
                  <a:lnTo>
                    <a:pt x="42920" y="5484"/>
                  </a:lnTo>
                  <a:cubicBezTo>
                    <a:pt x="42340" y="4904"/>
                    <a:pt x="42340" y="3968"/>
                    <a:pt x="42920" y="3388"/>
                  </a:cubicBezTo>
                  <a:cubicBezTo>
                    <a:pt x="43491" y="2808"/>
                    <a:pt x="43491" y="1871"/>
                    <a:pt x="42920" y="1300"/>
                  </a:cubicBezTo>
                  <a:lnTo>
                    <a:pt x="42055" y="435"/>
                  </a:lnTo>
                  <a:cubicBezTo>
                    <a:pt x="41765" y="145"/>
                    <a:pt x="41386" y="0"/>
                    <a:pt x="41008"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2" name="Google Shape;112;p6"/>
            <p:cNvSpPr/>
            <p:nvPr/>
          </p:nvSpPr>
          <p:spPr>
            <a:xfrm flipH="1">
              <a:off x="7306494" y="-713799"/>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3" name="Google Shape;113;p6"/>
            <p:cNvSpPr/>
            <p:nvPr/>
          </p:nvSpPr>
          <p:spPr>
            <a:xfrm flipH="1">
              <a:off x="-1120704" y="3562436"/>
              <a:ext cx="2241463" cy="2522378"/>
            </a:xfrm>
            <a:custGeom>
              <a:avLst/>
              <a:gdLst/>
              <a:ahLst/>
              <a:cxnLst/>
              <a:rect l="l" t="t" r="r" b="b"/>
              <a:pathLst>
                <a:path w="72387" h="81459" extrusionOk="0">
                  <a:moveTo>
                    <a:pt x="57747" y="27183"/>
                  </a:moveTo>
                  <a:lnTo>
                    <a:pt x="57747" y="27183"/>
                  </a:lnTo>
                  <a:cubicBezTo>
                    <a:pt x="56819" y="26255"/>
                    <a:pt x="56819" y="24756"/>
                    <a:pt x="57747" y="23829"/>
                  </a:cubicBezTo>
                  <a:lnTo>
                    <a:pt x="64536" y="17040"/>
                  </a:lnTo>
                  <a:cubicBezTo>
                    <a:pt x="65357" y="16219"/>
                    <a:pt x="65357" y="14899"/>
                    <a:pt x="64536" y="14087"/>
                  </a:cubicBezTo>
                  <a:lnTo>
                    <a:pt x="64536" y="14087"/>
                  </a:lnTo>
                  <a:cubicBezTo>
                    <a:pt x="63724" y="13275"/>
                    <a:pt x="63724" y="11946"/>
                    <a:pt x="64536" y="11134"/>
                  </a:cubicBezTo>
                  <a:lnTo>
                    <a:pt x="71476" y="4193"/>
                  </a:lnTo>
                  <a:cubicBezTo>
                    <a:pt x="72386" y="3292"/>
                    <a:pt x="72386" y="1812"/>
                    <a:pt x="71476" y="902"/>
                  </a:cubicBezTo>
                  <a:lnTo>
                    <a:pt x="71476" y="902"/>
                  </a:lnTo>
                  <a:cubicBezTo>
                    <a:pt x="70566" y="1"/>
                    <a:pt x="69094" y="1"/>
                    <a:pt x="68185" y="902"/>
                  </a:cubicBezTo>
                  <a:lnTo>
                    <a:pt x="57015" y="12071"/>
                  </a:lnTo>
                  <a:cubicBezTo>
                    <a:pt x="56239" y="12856"/>
                    <a:pt x="54981" y="12856"/>
                    <a:pt x="54205" y="12071"/>
                  </a:cubicBezTo>
                  <a:cubicBezTo>
                    <a:pt x="53429" y="11295"/>
                    <a:pt x="52171" y="11295"/>
                    <a:pt x="51386" y="12071"/>
                  </a:cubicBezTo>
                  <a:lnTo>
                    <a:pt x="31537" y="31920"/>
                  </a:lnTo>
                  <a:cubicBezTo>
                    <a:pt x="30957" y="32509"/>
                    <a:pt x="30957" y="33454"/>
                    <a:pt x="31537" y="34043"/>
                  </a:cubicBezTo>
                  <a:cubicBezTo>
                    <a:pt x="32126" y="34632"/>
                    <a:pt x="32126" y="35577"/>
                    <a:pt x="31537" y="36166"/>
                  </a:cubicBezTo>
                  <a:lnTo>
                    <a:pt x="11964" y="55739"/>
                  </a:lnTo>
                  <a:cubicBezTo>
                    <a:pt x="11161" y="56542"/>
                    <a:pt x="11161" y="57835"/>
                    <a:pt x="11964" y="58629"/>
                  </a:cubicBezTo>
                  <a:cubicBezTo>
                    <a:pt x="12758" y="59432"/>
                    <a:pt x="12758" y="60726"/>
                    <a:pt x="11964" y="61520"/>
                  </a:cubicBezTo>
                  <a:lnTo>
                    <a:pt x="6968" y="66516"/>
                  </a:lnTo>
                  <a:cubicBezTo>
                    <a:pt x="6299" y="67185"/>
                    <a:pt x="6299" y="68273"/>
                    <a:pt x="6968" y="68942"/>
                  </a:cubicBezTo>
                  <a:cubicBezTo>
                    <a:pt x="7637" y="69611"/>
                    <a:pt x="7637" y="70699"/>
                    <a:pt x="6968" y="71369"/>
                  </a:cubicBezTo>
                  <a:lnTo>
                    <a:pt x="866" y="77479"/>
                  </a:lnTo>
                  <a:cubicBezTo>
                    <a:pt x="1" y="78336"/>
                    <a:pt x="1" y="79736"/>
                    <a:pt x="866" y="80602"/>
                  </a:cubicBezTo>
                  <a:lnTo>
                    <a:pt x="866" y="80602"/>
                  </a:lnTo>
                  <a:cubicBezTo>
                    <a:pt x="1723" y="81458"/>
                    <a:pt x="3123" y="81458"/>
                    <a:pt x="3980" y="80602"/>
                  </a:cubicBezTo>
                  <a:lnTo>
                    <a:pt x="30582" y="53999"/>
                  </a:lnTo>
                  <a:cubicBezTo>
                    <a:pt x="31091" y="53491"/>
                    <a:pt x="31920" y="53491"/>
                    <a:pt x="32429" y="53999"/>
                  </a:cubicBezTo>
                  <a:lnTo>
                    <a:pt x="32429" y="53999"/>
                  </a:lnTo>
                  <a:cubicBezTo>
                    <a:pt x="32946" y="54517"/>
                    <a:pt x="33767" y="54517"/>
                    <a:pt x="34285" y="53999"/>
                  </a:cubicBezTo>
                  <a:lnTo>
                    <a:pt x="57747" y="30537"/>
                  </a:lnTo>
                  <a:cubicBezTo>
                    <a:pt x="58675" y="29609"/>
                    <a:pt x="58675" y="28111"/>
                    <a:pt x="57747" y="27183"/>
                  </a:cubicBezTo>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4" name="Google Shape;114;p6"/>
            <p:cNvSpPr/>
            <p:nvPr/>
          </p:nvSpPr>
          <p:spPr>
            <a:xfrm flipH="1">
              <a:off x="755020" y="4789631"/>
              <a:ext cx="221028" cy="208952"/>
            </a:xfrm>
            <a:custGeom>
              <a:avLst/>
              <a:gdLst/>
              <a:ahLst/>
              <a:cxnLst/>
              <a:rect l="l" t="t" r="r" b="b"/>
              <a:pathLst>
                <a:path w="7138" h="6748" extrusionOk="0">
                  <a:moveTo>
                    <a:pt x="4903" y="1"/>
                  </a:moveTo>
                  <a:cubicBezTo>
                    <a:pt x="4381" y="1"/>
                    <a:pt x="3859" y="199"/>
                    <a:pt x="3462" y="596"/>
                  </a:cubicBezTo>
                  <a:lnTo>
                    <a:pt x="795" y="3264"/>
                  </a:lnTo>
                  <a:cubicBezTo>
                    <a:pt x="1" y="4058"/>
                    <a:pt x="1" y="5351"/>
                    <a:pt x="795" y="6145"/>
                  </a:cubicBezTo>
                  <a:cubicBezTo>
                    <a:pt x="1192" y="6547"/>
                    <a:pt x="1714" y="6747"/>
                    <a:pt x="2236" y="6747"/>
                  </a:cubicBezTo>
                  <a:cubicBezTo>
                    <a:pt x="2757" y="6747"/>
                    <a:pt x="3279" y="6547"/>
                    <a:pt x="3676" y="6145"/>
                  </a:cubicBezTo>
                  <a:lnTo>
                    <a:pt x="6344" y="3487"/>
                  </a:lnTo>
                  <a:cubicBezTo>
                    <a:pt x="7138" y="2684"/>
                    <a:pt x="7138" y="1399"/>
                    <a:pt x="6344" y="596"/>
                  </a:cubicBezTo>
                  <a:cubicBezTo>
                    <a:pt x="5947" y="199"/>
                    <a:pt x="5425" y="1"/>
                    <a:pt x="4903"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5" name="Google Shape;115;p6"/>
            <p:cNvSpPr/>
            <p:nvPr/>
          </p:nvSpPr>
          <p:spPr>
            <a:xfrm flipH="1">
              <a:off x="393632" y="5152755"/>
              <a:ext cx="159717" cy="145690"/>
            </a:xfrm>
            <a:custGeom>
              <a:avLst/>
              <a:gdLst/>
              <a:ahLst/>
              <a:cxnLst/>
              <a:rect l="l" t="t" r="r" b="b"/>
              <a:pathLst>
                <a:path w="5158" h="4705" extrusionOk="0">
                  <a:moveTo>
                    <a:pt x="2579" y="1"/>
                  </a:moveTo>
                  <a:cubicBezTo>
                    <a:pt x="1981" y="1"/>
                    <a:pt x="1375" y="233"/>
                    <a:pt x="920" y="697"/>
                  </a:cubicBezTo>
                  <a:cubicBezTo>
                    <a:pt x="1" y="1607"/>
                    <a:pt x="1" y="3096"/>
                    <a:pt x="920" y="4015"/>
                  </a:cubicBezTo>
                  <a:cubicBezTo>
                    <a:pt x="1379" y="4475"/>
                    <a:pt x="1981" y="4704"/>
                    <a:pt x="2582" y="4704"/>
                  </a:cubicBezTo>
                  <a:cubicBezTo>
                    <a:pt x="3183" y="4704"/>
                    <a:pt x="3783" y="4475"/>
                    <a:pt x="4238" y="4015"/>
                  </a:cubicBezTo>
                  <a:cubicBezTo>
                    <a:pt x="5157" y="3096"/>
                    <a:pt x="5157" y="1607"/>
                    <a:pt x="4238" y="697"/>
                  </a:cubicBezTo>
                  <a:cubicBezTo>
                    <a:pt x="3783" y="233"/>
                    <a:pt x="3186" y="1"/>
                    <a:pt x="2579"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6" name="Google Shape;116;p6"/>
            <p:cNvSpPr/>
            <p:nvPr/>
          </p:nvSpPr>
          <p:spPr>
            <a:xfrm flipH="1">
              <a:off x="-379001" y="3819077"/>
              <a:ext cx="1368250" cy="1770362"/>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17" name="Google Shape;117;p6"/>
            <p:cNvSpPr/>
            <p:nvPr/>
          </p:nvSpPr>
          <p:spPr>
            <a:xfrm flipH="1">
              <a:off x="-947116" y="3816025"/>
              <a:ext cx="2091438" cy="2090416"/>
            </a:xfrm>
            <a:custGeom>
              <a:avLst/>
              <a:gdLst/>
              <a:ahLst/>
              <a:cxnLst/>
              <a:rect l="l" t="t" r="r" b="b"/>
              <a:pathLst>
                <a:path w="67542" h="67509" extrusionOk="0">
                  <a:moveTo>
                    <a:pt x="67360" y="1"/>
                  </a:moveTo>
                  <a:cubicBezTo>
                    <a:pt x="67319" y="1"/>
                    <a:pt x="67278" y="16"/>
                    <a:pt x="67247" y="48"/>
                  </a:cubicBezTo>
                  <a:lnTo>
                    <a:pt x="72" y="67223"/>
                  </a:lnTo>
                  <a:cubicBezTo>
                    <a:pt x="0" y="67294"/>
                    <a:pt x="0" y="67392"/>
                    <a:pt x="72" y="67455"/>
                  </a:cubicBezTo>
                  <a:cubicBezTo>
                    <a:pt x="98" y="67490"/>
                    <a:pt x="143" y="67508"/>
                    <a:pt x="188" y="67508"/>
                  </a:cubicBezTo>
                  <a:cubicBezTo>
                    <a:pt x="223" y="67508"/>
                    <a:pt x="268" y="67490"/>
                    <a:pt x="304" y="67455"/>
                  </a:cubicBezTo>
                  <a:lnTo>
                    <a:pt x="67479" y="280"/>
                  </a:lnTo>
                  <a:cubicBezTo>
                    <a:pt x="67542" y="217"/>
                    <a:pt x="67542" y="119"/>
                    <a:pt x="67479" y="48"/>
                  </a:cubicBezTo>
                  <a:cubicBezTo>
                    <a:pt x="67443" y="16"/>
                    <a:pt x="67401" y="1"/>
                    <a:pt x="67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8" name="Google Shape;118;p6"/>
          <p:cNvGrpSpPr/>
          <p:nvPr/>
        </p:nvGrpSpPr>
        <p:grpSpPr>
          <a:xfrm>
            <a:off x="8502457" y="4673419"/>
            <a:ext cx="2629935" cy="2628688"/>
            <a:chOff x="8502453" y="4673419"/>
            <a:chExt cx="2629934" cy="2628688"/>
          </a:xfrm>
        </p:grpSpPr>
        <p:sp>
          <p:nvSpPr>
            <p:cNvPr id="119" name="Google Shape;119;p6"/>
            <p:cNvSpPr/>
            <p:nvPr/>
          </p:nvSpPr>
          <p:spPr>
            <a:xfrm rot="10800000" flipH="1">
              <a:off x="8597712" y="4774300"/>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0" name="Google Shape;120;p6"/>
            <p:cNvSpPr/>
            <p:nvPr/>
          </p:nvSpPr>
          <p:spPr>
            <a:xfrm rot="10800000" flipH="1">
              <a:off x="8716213" y="4751560"/>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1" name="Google Shape;121;p6"/>
            <p:cNvSpPr/>
            <p:nvPr/>
          </p:nvSpPr>
          <p:spPr>
            <a:xfrm rot="10800000" flipH="1">
              <a:off x="8502453" y="4673419"/>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2"/>
        <p:cNvGrpSpPr/>
        <p:nvPr/>
      </p:nvGrpSpPr>
      <p:grpSpPr>
        <a:xfrm>
          <a:off x="0" y="0"/>
          <a:ext cx="0" cy="0"/>
          <a:chOff x="0" y="0"/>
          <a:chExt cx="0" cy="0"/>
        </a:xfrm>
      </p:grpSpPr>
      <p:sp>
        <p:nvSpPr>
          <p:cNvPr id="123" name="Google Shape;123;p7"/>
          <p:cNvSpPr txBox="1">
            <a:spLocks noGrp="1"/>
          </p:cNvSpPr>
          <p:nvPr>
            <p:ph type="title"/>
          </p:nvPr>
        </p:nvSpPr>
        <p:spPr>
          <a:xfrm>
            <a:off x="720003"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 name="Google Shape;124;p7"/>
          <p:cNvSpPr txBox="1">
            <a:spLocks noGrp="1"/>
          </p:cNvSpPr>
          <p:nvPr>
            <p:ph type="subTitle" idx="1"/>
          </p:nvPr>
        </p:nvSpPr>
        <p:spPr>
          <a:xfrm>
            <a:off x="720000" y="1700275"/>
            <a:ext cx="4294800" cy="2298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Font typeface="Poppins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25" name="Google Shape;125;p7"/>
          <p:cNvSpPr>
            <a:spLocks noGrp="1"/>
          </p:cNvSpPr>
          <p:nvPr>
            <p:ph type="pic" idx="2"/>
          </p:nvPr>
        </p:nvSpPr>
        <p:spPr>
          <a:xfrm>
            <a:off x="5743475" y="1335325"/>
            <a:ext cx="2216700" cy="3028200"/>
          </a:xfrm>
          <a:prstGeom prst="roundRect">
            <a:avLst>
              <a:gd name="adj" fmla="val 16667"/>
            </a:avLst>
          </a:prstGeom>
          <a:noFill/>
          <a:ln>
            <a:noFill/>
          </a:ln>
        </p:spPr>
      </p:sp>
      <p:grpSp>
        <p:nvGrpSpPr>
          <p:cNvPr id="126" name="Google Shape;126;p7"/>
          <p:cNvGrpSpPr/>
          <p:nvPr/>
        </p:nvGrpSpPr>
        <p:grpSpPr>
          <a:xfrm>
            <a:off x="-1104183" y="-2190672"/>
            <a:ext cx="12390131" cy="8906656"/>
            <a:chOff x="-1104182" y="-2190672"/>
            <a:chExt cx="12390130" cy="8906656"/>
          </a:xfrm>
        </p:grpSpPr>
        <p:sp>
          <p:nvSpPr>
            <p:cNvPr id="127" name="Google Shape;127;p7"/>
            <p:cNvSpPr/>
            <p:nvPr/>
          </p:nvSpPr>
          <p:spPr>
            <a:xfrm>
              <a:off x="8727720" y="-1007392"/>
              <a:ext cx="1387233" cy="1374450"/>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8" name="Google Shape;128;p7"/>
            <p:cNvSpPr/>
            <p:nvPr/>
          </p:nvSpPr>
          <p:spPr>
            <a:xfrm>
              <a:off x="8656037" y="197752"/>
              <a:ext cx="254487" cy="240279"/>
            </a:xfrm>
            <a:custGeom>
              <a:avLst/>
              <a:gdLst/>
              <a:ahLst/>
              <a:cxnLst/>
              <a:rect l="l" t="t" r="r" b="b"/>
              <a:pathLst>
                <a:path w="7147" h="6748" extrusionOk="0">
                  <a:moveTo>
                    <a:pt x="4907" y="1"/>
                  </a:moveTo>
                  <a:cubicBezTo>
                    <a:pt x="4385" y="1"/>
                    <a:pt x="3863" y="202"/>
                    <a:pt x="3462" y="603"/>
                  </a:cubicBezTo>
                  <a:lnTo>
                    <a:pt x="803" y="3271"/>
                  </a:lnTo>
                  <a:cubicBezTo>
                    <a:pt x="1" y="4064"/>
                    <a:pt x="1" y="5358"/>
                    <a:pt x="803" y="6152"/>
                  </a:cubicBezTo>
                  <a:cubicBezTo>
                    <a:pt x="1200" y="6549"/>
                    <a:pt x="1722" y="6747"/>
                    <a:pt x="2244" y="6747"/>
                  </a:cubicBezTo>
                  <a:cubicBezTo>
                    <a:pt x="2766" y="6747"/>
                    <a:pt x="3288" y="6549"/>
                    <a:pt x="3685" y="6152"/>
                  </a:cubicBezTo>
                  <a:lnTo>
                    <a:pt x="6352" y="3485"/>
                  </a:lnTo>
                  <a:cubicBezTo>
                    <a:pt x="7146" y="2691"/>
                    <a:pt x="7146" y="1397"/>
                    <a:pt x="6352" y="603"/>
                  </a:cubicBezTo>
                  <a:cubicBezTo>
                    <a:pt x="5951" y="202"/>
                    <a:pt x="5429" y="1"/>
                    <a:pt x="4907"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29" name="Google Shape;129;p7"/>
            <p:cNvSpPr/>
            <p:nvPr/>
          </p:nvSpPr>
          <p:spPr>
            <a:xfrm rot="10800000">
              <a:off x="403723" y="4702936"/>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0" name="Google Shape;130;p7"/>
            <p:cNvSpPr/>
            <p:nvPr/>
          </p:nvSpPr>
          <p:spPr>
            <a:xfrm rot="10800000">
              <a:off x="-1104182" y="4680196"/>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1" name="Google Shape;131;p7"/>
            <p:cNvSpPr/>
            <p:nvPr/>
          </p:nvSpPr>
          <p:spPr>
            <a:xfrm>
              <a:off x="8656013" y="-2190672"/>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2" name="Google Shape;132;p7"/>
            <p:cNvSpPr/>
            <p:nvPr/>
          </p:nvSpPr>
          <p:spPr>
            <a:xfrm>
              <a:off x="-979796" y="-910663"/>
              <a:ext cx="2384800" cy="2683706"/>
            </a:xfrm>
            <a:custGeom>
              <a:avLst/>
              <a:gdLst/>
              <a:ahLst/>
              <a:cxnLst/>
              <a:rect l="l" t="t" r="r" b="b"/>
              <a:pathLst>
                <a:path w="77016" h="86669" extrusionOk="0">
                  <a:moveTo>
                    <a:pt x="15576" y="57747"/>
                  </a:moveTo>
                  <a:lnTo>
                    <a:pt x="15576" y="57747"/>
                  </a:lnTo>
                  <a:cubicBezTo>
                    <a:pt x="16558" y="58737"/>
                    <a:pt x="16558" y="60334"/>
                    <a:pt x="15576" y="61315"/>
                  </a:cubicBezTo>
                  <a:lnTo>
                    <a:pt x="8350" y="68541"/>
                  </a:lnTo>
                  <a:cubicBezTo>
                    <a:pt x="7485" y="69406"/>
                    <a:pt x="7485" y="70816"/>
                    <a:pt x="8350" y="71681"/>
                  </a:cubicBezTo>
                  <a:cubicBezTo>
                    <a:pt x="9216" y="72547"/>
                    <a:pt x="9216" y="73956"/>
                    <a:pt x="8350" y="74821"/>
                  </a:cubicBezTo>
                  <a:lnTo>
                    <a:pt x="964" y="82199"/>
                  </a:lnTo>
                  <a:cubicBezTo>
                    <a:pt x="0" y="83171"/>
                    <a:pt x="0" y="84742"/>
                    <a:pt x="964" y="85705"/>
                  </a:cubicBezTo>
                  <a:cubicBezTo>
                    <a:pt x="1936" y="86668"/>
                    <a:pt x="3506" y="86668"/>
                    <a:pt x="4470" y="85705"/>
                  </a:cubicBezTo>
                  <a:lnTo>
                    <a:pt x="16353" y="73822"/>
                  </a:lnTo>
                  <a:cubicBezTo>
                    <a:pt x="17182" y="72993"/>
                    <a:pt x="18520" y="72993"/>
                    <a:pt x="19341" y="73822"/>
                  </a:cubicBezTo>
                  <a:cubicBezTo>
                    <a:pt x="20171" y="74652"/>
                    <a:pt x="21509" y="74652"/>
                    <a:pt x="22339" y="73822"/>
                  </a:cubicBezTo>
                  <a:lnTo>
                    <a:pt x="43455" y="52706"/>
                  </a:lnTo>
                  <a:cubicBezTo>
                    <a:pt x="44079" y="52082"/>
                    <a:pt x="44079" y="51074"/>
                    <a:pt x="43455" y="50449"/>
                  </a:cubicBezTo>
                  <a:cubicBezTo>
                    <a:pt x="42830" y="49825"/>
                    <a:pt x="42830" y="48817"/>
                    <a:pt x="43455" y="48192"/>
                  </a:cubicBezTo>
                  <a:lnTo>
                    <a:pt x="64285" y="27362"/>
                  </a:lnTo>
                  <a:cubicBezTo>
                    <a:pt x="65133" y="26514"/>
                    <a:pt x="65133" y="25140"/>
                    <a:pt x="64285" y="24293"/>
                  </a:cubicBezTo>
                  <a:lnTo>
                    <a:pt x="64285" y="24293"/>
                  </a:lnTo>
                  <a:cubicBezTo>
                    <a:pt x="63438" y="23436"/>
                    <a:pt x="63438" y="22063"/>
                    <a:pt x="64285" y="21215"/>
                  </a:cubicBezTo>
                  <a:lnTo>
                    <a:pt x="69602" y="15898"/>
                  </a:lnTo>
                  <a:cubicBezTo>
                    <a:pt x="70307" y="15185"/>
                    <a:pt x="70307" y="14034"/>
                    <a:pt x="69602" y="13320"/>
                  </a:cubicBezTo>
                  <a:lnTo>
                    <a:pt x="69602" y="13320"/>
                  </a:lnTo>
                  <a:cubicBezTo>
                    <a:pt x="68889" y="12606"/>
                    <a:pt x="68889" y="11447"/>
                    <a:pt x="69602" y="10733"/>
                  </a:cubicBezTo>
                  <a:lnTo>
                    <a:pt x="76097" y="4238"/>
                  </a:lnTo>
                  <a:cubicBezTo>
                    <a:pt x="77016" y="3320"/>
                    <a:pt x="77016" y="1839"/>
                    <a:pt x="76097" y="920"/>
                  </a:cubicBezTo>
                  <a:lnTo>
                    <a:pt x="76097" y="920"/>
                  </a:lnTo>
                  <a:cubicBezTo>
                    <a:pt x="75178" y="1"/>
                    <a:pt x="73688" y="1"/>
                    <a:pt x="72769" y="920"/>
                  </a:cubicBezTo>
                  <a:lnTo>
                    <a:pt x="44481" y="29217"/>
                  </a:lnTo>
                  <a:cubicBezTo>
                    <a:pt x="43936" y="29761"/>
                    <a:pt x="43053" y="29761"/>
                    <a:pt x="42509" y="29217"/>
                  </a:cubicBezTo>
                  <a:cubicBezTo>
                    <a:pt x="41965" y="28673"/>
                    <a:pt x="41082" y="28673"/>
                    <a:pt x="40538" y="29217"/>
                  </a:cubicBezTo>
                  <a:lnTo>
                    <a:pt x="15576" y="54178"/>
                  </a:lnTo>
                  <a:cubicBezTo>
                    <a:pt x="14586" y="55168"/>
                    <a:pt x="14586" y="56765"/>
                    <a:pt x="15576" y="57747"/>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3" name="Google Shape;133;p7"/>
            <p:cNvSpPr/>
            <p:nvPr/>
          </p:nvSpPr>
          <p:spPr>
            <a:xfrm>
              <a:off x="-94713" y="-942403"/>
              <a:ext cx="1104150" cy="1097585"/>
            </a:xfrm>
            <a:custGeom>
              <a:avLst/>
              <a:gdLst/>
              <a:ahLst/>
              <a:cxnLst/>
              <a:rect l="l" t="t" r="r" b="b"/>
              <a:pathLst>
                <a:path w="35658" h="35446" extrusionOk="0">
                  <a:moveTo>
                    <a:pt x="34466" y="0"/>
                  </a:moveTo>
                  <a:cubicBezTo>
                    <a:pt x="34188" y="0"/>
                    <a:pt x="33909" y="107"/>
                    <a:pt x="33695" y="321"/>
                  </a:cubicBezTo>
                  <a:lnTo>
                    <a:pt x="420" y="33588"/>
                  </a:lnTo>
                  <a:cubicBezTo>
                    <a:pt x="0" y="34016"/>
                    <a:pt x="0" y="34703"/>
                    <a:pt x="420" y="35131"/>
                  </a:cubicBezTo>
                  <a:cubicBezTo>
                    <a:pt x="634" y="35341"/>
                    <a:pt x="913" y="35445"/>
                    <a:pt x="1191" y="35445"/>
                  </a:cubicBezTo>
                  <a:cubicBezTo>
                    <a:pt x="1470" y="35445"/>
                    <a:pt x="1749" y="35341"/>
                    <a:pt x="1963" y="35131"/>
                  </a:cubicBezTo>
                  <a:lnTo>
                    <a:pt x="35230" y="1856"/>
                  </a:lnTo>
                  <a:cubicBezTo>
                    <a:pt x="35658" y="1427"/>
                    <a:pt x="35658" y="741"/>
                    <a:pt x="35230" y="321"/>
                  </a:cubicBezTo>
                  <a:cubicBezTo>
                    <a:pt x="35020" y="107"/>
                    <a:pt x="34743" y="0"/>
                    <a:pt x="34466"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4" name="Google Shape;134;p7"/>
            <p:cNvSpPr/>
            <p:nvPr/>
          </p:nvSpPr>
          <p:spPr>
            <a:xfrm>
              <a:off x="-823173" y="-175515"/>
              <a:ext cx="1283437" cy="1271640"/>
            </a:xfrm>
            <a:custGeom>
              <a:avLst/>
              <a:gdLst/>
              <a:ahLst/>
              <a:cxnLst/>
              <a:rect l="l" t="t" r="r" b="b"/>
              <a:pathLst>
                <a:path w="41448" h="41067" extrusionOk="0">
                  <a:moveTo>
                    <a:pt x="39302" y="1"/>
                  </a:moveTo>
                  <a:cubicBezTo>
                    <a:pt x="38800" y="1"/>
                    <a:pt x="38299" y="191"/>
                    <a:pt x="37915" y="570"/>
                  </a:cubicBezTo>
                  <a:lnTo>
                    <a:pt x="768" y="37726"/>
                  </a:lnTo>
                  <a:cubicBezTo>
                    <a:pt x="1" y="38484"/>
                    <a:pt x="1" y="39724"/>
                    <a:pt x="768" y="40491"/>
                  </a:cubicBezTo>
                  <a:cubicBezTo>
                    <a:pt x="1151" y="40875"/>
                    <a:pt x="1653" y="41067"/>
                    <a:pt x="2154" y="41067"/>
                  </a:cubicBezTo>
                  <a:cubicBezTo>
                    <a:pt x="2655" y="41067"/>
                    <a:pt x="3154" y="40875"/>
                    <a:pt x="3533" y="40491"/>
                  </a:cubicBezTo>
                  <a:lnTo>
                    <a:pt x="40689" y="3344"/>
                  </a:lnTo>
                  <a:cubicBezTo>
                    <a:pt x="41448" y="2577"/>
                    <a:pt x="41448" y="1337"/>
                    <a:pt x="40689" y="570"/>
                  </a:cubicBezTo>
                  <a:cubicBezTo>
                    <a:pt x="40306" y="191"/>
                    <a:pt x="39804" y="1"/>
                    <a:pt x="39302"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5" name="Google Shape;135;p7"/>
            <p:cNvSpPr/>
            <p:nvPr/>
          </p:nvSpPr>
          <p:spPr>
            <a:xfrm>
              <a:off x="631240" y="-73917"/>
              <a:ext cx="169936" cy="154856"/>
            </a:xfrm>
            <a:custGeom>
              <a:avLst/>
              <a:gdLst/>
              <a:ahLst/>
              <a:cxnLst/>
              <a:rect l="l" t="t" r="r" b="b"/>
              <a:pathLst>
                <a:path w="5488" h="5001" extrusionOk="0">
                  <a:moveTo>
                    <a:pt x="2749" y="1"/>
                  </a:moveTo>
                  <a:cubicBezTo>
                    <a:pt x="2106" y="1"/>
                    <a:pt x="1464" y="242"/>
                    <a:pt x="973" y="732"/>
                  </a:cubicBezTo>
                  <a:cubicBezTo>
                    <a:pt x="1" y="1714"/>
                    <a:pt x="1" y="3293"/>
                    <a:pt x="973" y="4265"/>
                  </a:cubicBezTo>
                  <a:cubicBezTo>
                    <a:pt x="1464" y="4756"/>
                    <a:pt x="2104" y="5001"/>
                    <a:pt x="2744" y="5001"/>
                  </a:cubicBezTo>
                  <a:cubicBezTo>
                    <a:pt x="3384" y="5001"/>
                    <a:pt x="4024" y="4756"/>
                    <a:pt x="4515" y="4265"/>
                  </a:cubicBezTo>
                  <a:cubicBezTo>
                    <a:pt x="5487" y="3293"/>
                    <a:pt x="5487" y="1714"/>
                    <a:pt x="4515" y="732"/>
                  </a:cubicBezTo>
                  <a:cubicBezTo>
                    <a:pt x="4024" y="242"/>
                    <a:pt x="3382" y="1"/>
                    <a:pt x="2749"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6" name="Google Shape;136;p7"/>
            <p:cNvSpPr/>
            <p:nvPr/>
          </p:nvSpPr>
          <p:spPr>
            <a:xfrm>
              <a:off x="-764684" y="121359"/>
              <a:ext cx="1455819" cy="1883539"/>
            </a:xfrm>
            <a:custGeom>
              <a:avLst/>
              <a:gdLst/>
              <a:ahLst/>
              <a:cxnLst/>
              <a:rect l="l" t="t" r="r" b="b"/>
              <a:pathLst>
                <a:path w="47015" h="60828" extrusionOk="0">
                  <a:moveTo>
                    <a:pt x="41008" y="0"/>
                  </a:moveTo>
                  <a:cubicBezTo>
                    <a:pt x="40629" y="0"/>
                    <a:pt x="40253" y="145"/>
                    <a:pt x="39967" y="435"/>
                  </a:cubicBezTo>
                  <a:lnTo>
                    <a:pt x="36274" y="4128"/>
                  </a:lnTo>
                  <a:cubicBezTo>
                    <a:pt x="34811" y="5591"/>
                    <a:pt x="34811" y="7955"/>
                    <a:pt x="36274" y="9418"/>
                  </a:cubicBezTo>
                  <a:cubicBezTo>
                    <a:pt x="37737" y="10881"/>
                    <a:pt x="37737" y="13246"/>
                    <a:pt x="36274" y="14709"/>
                  </a:cubicBezTo>
                  <a:lnTo>
                    <a:pt x="26104" y="24879"/>
                  </a:lnTo>
                  <a:cubicBezTo>
                    <a:pt x="25096" y="25887"/>
                    <a:pt x="25096" y="27519"/>
                    <a:pt x="26104" y="28518"/>
                  </a:cubicBezTo>
                  <a:cubicBezTo>
                    <a:pt x="27112" y="29526"/>
                    <a:pt x="27112" y="31159"/>
                    <a:pt x="26104" y="32167"/>
                  </a:cubicBezTo>
                  <a:lnTo>
                    <a:pt x="768" y="57512"/>
                  </a:lnTo>
                  <a:cubicBezTo>
                    <a:pt x="1" y="58270"/>
                    <a:pt x="1" y="59501"/>
                    <a:pt x="768" y="60259"/>
                  </a:cubicBezTo>
                  <a:cubicBezTo>
                    <a:pt x="1147" y="60638"/>
                    <a:pt x="1645" y="60828"/>
                    <a:pt x="2142" y="60828"/>
                  </a:cubicBezTo>
                  <a:cubicBezTo>
                    <a:pt x="2639" y="60828"/>
                    <a:pt x="3137" y="60638"/>
                    <a:pt x="3516" y="60259"/>
                  </a:cubicBezTo>
                  <a:lnTo>
                    <a:pt x="20849" y="42926"/>
                  </a:lnTo>
                  <a:cubicBezTo>
                    <a:pt x="21349" y="42426"/>
                    <a:pt x="22007" y="42176"/>
                    <a:pt x="22666" y="42176"/>
                  </a:cubicBezTo>
                  <a:cubicBezTo>
                    <a:pt x="23325" y="42176"/>
                    <a:pt x="23985" y="42426"/>
                    <a:pt x="24489" y="42926"/>
                  </a:cubicBezTo>
                  <a:cubicBezTo>
                    <a:pt x="24989" y="43430"/>
                    <a:pt x="25647" y="43682"/>
                    <a:pt x="26306" y="43682"/>
                  </a:cubicBezTo>
                  <a:cubicBezTo>
                    <a:pt x="26965" y="43682"/>
                    <a:pt x="27625" y="43430"/>
                    <a:pt x="28129" y="42926"/>
                  </a:cubicBezTo>
                  <a:lnTo>
                    <a:pt x="37210" y="33844"/>
                  </a:lnTo>
                  <a:cubicBezTo>
                    <a:pt x="39075" y="31980"/>
                    <a:pt x="39075" y="28946"/>
                    <a:pt x="37210" y="27082"/>
                  </a:cubicBezTo>
                  <a:cubicBezTo>
                    <a:pt x="35346" y="25218"/>
                    <a:pt x="35346" y="22184"/>
                    <a:pt x="37210" y="20320"/>
                  </a:cubicBezTo>
                  <a:lnTo>
                    <a:pt x="46435" y="11096"/>
                  </a:lnTo>
                  <a:cubicBezTo>
                    <a:pt x="47015" y="10516"/>
                    <a:pt x="47015" y="9579"/>
                    <a:pt x="46435" y="8999"/>
                  </a:cubicBezTo>
                  <a:lnTo>
                    <a:pt x="42920" y="5484"/>
                  </a:lnTo>
                  <a:cubicBezTo>
                    <a:pt x="42340" y="4904"/>
                    <a:pt x="42340" y="3968"/>
                    <a:pt x="42920" y="3388"/>
                  </a:cubicBezTo>
                  <a:cubicBezTo>
                    <a:pt x="43491" y="2808"/>
                    <a:pt x="43491" y="1871"/>
                    <a:pt x="42920" y="1300"/>
                  </a:cubicBezTo>
                  <a:lnTo>
                    <a:pt x="42055" y="435"/>
                  </a:lnTo>
                  <a:cubicBezTo>
                    <a:pt x="41765" y="145"/>
                    <a:pt x="41386" y="0"/>
                    <a:pt x="41008"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7" name="Google Shape;137;p7"/>
            <p:cNvSpPr/>
            <p:nvPr/>
          </p:nvSpPr>
          <p:spPr>
            <a:xfrm>
              <a:off x="-661304" y="-1051074"/>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8" name="Google Shape;138;p7"/>
            <p:cNvSpPr/>
            <p:nvPr/>
          </p:nvSpPr>
          <p:spPr>
            <a:xfrm>
              <a:off x="8047073" y="3562436"/>
              <a:ext cx="2241463" cy="2522378"/>
            </a:xfrm>
            <a:custGeom>
              <a:avLst/>
              <a:gdLst/>
              <a:ahLst/>
              <a:cxnLst/>
              <a:rect l="l" t="t" r="r" b="b"/>
              <a:pathLst>
                <a:path w="72387" h="81459" extrusionOk="0">
                  <a:moveTo>
                    <a:pt x="57747" y="27183"/>
                  </a:moveTo>
                  <a:lnTo>
                    <a:pt x="57747" y="27183"/>
                  </a:lnTo>
                  <a:cubicBezTo>
                    <a:pt x="56819" y="26255"/>
                    <a:pt x="56819" y="24756"/>
                    <a:pt x="57747" y="23829"/>
                  </a:cubicBezTo>
                  <a:lnTo>
                    <a:pt x="64536" y="17040"/>
                  </a:lnTo>
                  <a:cubicBezTo>
                    <a:pt x="65357" y="16219"/>
                    <a:pt x="65357" y="14899"/>
                    <a:pt x="64536" y="14087"/>
                  </a:cubicBezTo>
                  <a:lnTo>
                    <a:pt x="64536" y="14087"/>
                  </a:lnTo>
                  <a:cubicBezTo>
                    <a:pt x="63724" y="13275"/>
                    <a:pt x="63724" y="11946"/>
                    <a:pt x="64536" y="11134"/>
                  </a:cubicBezTo>
                  <a:lnTo>
                    <a:pt x="71476" y="4193"/>
                  </a:lnTo>
                  <a:cubicBezTo>
                    <a:pt x="72386" y="3292"/>
                    <a:pt x="72386" y="1812"/>
                    <a:pt x="71476" y="902"/>
                  </a:cubicBezTo>
                  <a:lnTo>
                    <a:pt x="71476" y="902"/>
                  </a:lnTo>
                  <a:cubicBezTo>
                    <a:pt x="70566" y="1"/>
                    <a:pt x="69094" y="1"/>
                    <a:pt x="68185" y="902"/>
                  </a:cubicBezTo>
                  <a:lnTo>
                    <a:pt x="57015" y="12071"/>
                  </a:lnTo>
                  <a:cubicBezTo>
                    <a:pt x="56239" y="12856"/>
                    <a:pt x="54981" y="12856"/>
                    <a:pt x="54205" y="12071"/>
                  </a:cubicBezTo>
                  <a:cubicBezTo>
                    <a:pt x="53429" y="11295"/>
                    <a:pt x="52171" y="11295"/>
                    <a:pt x="51386" y="12071"/>
                  </a:cubicBezTo>
                  <a:lnTo>
                    <a:pt x="31537" y="31920"/>
                  </a:lnTo>
                  <a:cubicBezTo>
                    <a:pt x="30957" y="32509"/>
                    <a:pt x="30957" y="33454"/>
                    <a:pt x="31537" y="34043"/>
                  </a:cubicBezTo>
                  <a:cubicBezTo>
                    <a:pt x="32126" y="34632"/>
                    <a:pt x="32126" y="35577"/>
                    <a:pt x="31537" y="36166"/>
                  </a:cubicBezTo>
                  <a:lnTo>
                    <a:pt x="11964" y="55739"/>
                  </a:lnTo>
                  <a:cubicBezTo>
                    <a:pt x="11161" y="56542"/>
                    <a:pt x="11161" y="57835"/>
                    <a:pt x="11964" y="58629"/>
                  </a:cubicBezTo>
                  <a:cubicBezTo>
                    <a:pt x="12758" y="59432"/>
                    <a:pt x="12758" y="60726"/>
                    <a:pt x="11964" y="61520"/>
                  </a:cubicBezTo>
                  <a:lnTo>
                    <a:pt x="6968" y="66516"/>
                  </a:lnTo>
                  <a:cubicBezTo>
                    <a:pt x="6299" y="67185"/>
                    <a:pt x="6299" y="68273"/>
                    <a:pt x="6968" y="68942"/>
                  </a:cubicBezTo>
                  <a:cubicBezTo>
                    <a:pt x="7637" y="69611"/>
                    <a:pt x="7637" y="70699"/>
                    <a:pt x="6968" y="71369"/>
                  </a:cubicBezTo>
                  <a:lnTo>
                    <a:pt x="866" y="77479"/>
                  </a:lnTo>
                  <a:cubicBezTo>
                    <a:pt x="1" y="78336"/>
                    <a:pt x="1" y="79736"/>
                    <a:pt x="866" y="80602"/>
                  </a:cubicBezTo>
                  <a:lnTo>
                    <a:pt x="866" y="80602"/>
                  </a:lnTo>
                  <a:cubicBezTo>
                    <a:pt x="1723" y="81458"/>
                    <a:pt x="3123" y="81458"/>
                    <a:pt x="3980" y="80602"/>
                  </a:cubicBezTo>
                  <a:lnTo>
                    <a:pt x="30582" y="53999"/>
                  </a:lnTo>
                  <a:cubicBezTo>
                    <a:pt x="31091" y="53491"/>
                    <a:pt x="31920" y="53491"/>
                    <a:pt x="32429" y="53999"/>
                  </a:cubicBezTo>
                  <a:lnTo>
                    <a:pt x="32429" y="53999"/>
                  </a:lnTo>
                  <a:cubicBezTo>
                    <a:pt x="32946" y="54517"/>
                    <a:pt x="33767" y="54517"/>
                    <a:pt x="34285" y="53999"/>
                  </a:cubicBezTo>
                  <a:lnTo>
                    <a:pt x="57747" y="30537"/>
                  </a:lnTo>
                  <a:cubicBezTo>
                    <a:pt x="58675" y="29609"/>
                    <a:pt x="58675" y="28111"/>
                    <a:pt x="57747" y="27183"/>
                  </a:cubicBezTo>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39" name="Google Shape;139;p7"/>
            <p:cNvSpPr/>
            <p:nvPr/>
          </p:nvSpPr>
          <p:spPr>
            <a:xfrm>
              <a:off x="8181864" y="4788781"/>
              <a:ext cx="221028" cy="208952"/>
            </a:xfrm>
            <a:custGeom>
              <a:avLst/>
              <a:gdLst/>
              <a:ahLst/>
              <a:cxnLst/>
              <a:rect l="l" t="t" r="r" b="b"/>
              <a:pathLst>
                <a:path w="7138" h="6748" extrusionOk="0">
                  <a:moveTo>
                    <a:pt x="4903" y="1"/>
                  </a:moveTo>
                  <a:cubicBezTo>
                    <a:pt x="4381" y="1"/>
                    <a:pt x="3859" y="199"/>
                    <a:pt x="3462" y="596"/>
                  </a:cubicBezTo>
                  <a:lnTo>
                    <a:pt x="795" y="3264"/>
                  </a:lnTo>
                  <a:cubicBezTo>
                    <a:pt x="1" y="4058"/>
                    <a:pt x="1" y="5351"/>
                    <a:pt x="795" y="6145"/>
                  </a:cubicBezTo>
                  <a:cubicBezTo>
                    <a:pt x="1192" y="6547"/>
                    <a:pt x="1714" y="6747"/>
                    <a:pt x="2236" y="6747"/>
                  </a:cubicBezTo>
                  <a:cubicBezTo>
                    <a:pt x="2757" y="6747"/>
                    <a:pt x="3279" y="6547"/>
                    <a:pt x="3676" y="6145"/>
                  </a:cubicBezTo>
                  <a:lnTo>
                    <a:pt x="6344" y="3487"/>
                  </a:lnTo>
                  <a:cubicBezTo>
                    <a:pt x="7138" y="2684"/>
                    <a:pt x="7138" y="1399"/>
                    <a:pt x="6344" y="596"/>
                  </a:cubicBezTo>
                  <a:cubicBezTo>
                    <a:pt x="5947" y="199"/>
                    <a:pt x="5425" y="1"/>
                    <a:pt x="4903"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0" name="Google Shape;140;p7"/>
            <p:cNvSpPr/>
            <p:nvPr/>
          </p:nvSpPr>
          <p:spPr>
            <a:xfrm>
              <a:off x="8984283" y="4557230"/>
              <a:ext cx="159717" cy="145690"/>
            </a:xfrm>
            <a:custGeom>
              <a:avLst/>
              <a:gdLst/>
              <a:ahLst/>
              <a:cxnLst/>
              <a:rect l="l" t="t" r="r" b="b"/>
              <a:pathLst>
                <a:path w="5158" h="4705" extrusionOk="0">
                  <a:moveTo>
                    <a:pt x="2579" y="1"/>
                  </a:moveTo>
                  <a:cubicBezTo>
                    <a:pt x="1981" y="1"/>
                    <a:pt x="1375" y="233"/>
                    <a:pt x="920" y="697"/>
                  </a:cubicBezTo>
                  <a:cubicBezTo>
                    <a:pt x="1" y="1607"/>
                    <a:pt x="1" y="3096"/>
                    <a:pt x="920" y="4015"/>
                  </a:cubicBezTo>
                  <a:cubicBezTo>
                    <a:pt x="1379" y="4475"/>
                    <a:pt x="1981" y="4704"/>
                    <a:pt x="2582" y="4704"/>
                  </a:cubicBezTo>
                  <a:cubicBezTo>
                    <a:pt x="3183" y="4704"/>
                    <a:pt x="3783" y="4475"/>
                    <a:pt x="4238" y="4015"/>
                  </a:cubicBezTo>
                  <a:cubicBezTo>
                    <a:pt x="5157" y="3096"/>
                    <a:pt x="5157" y="1607"/>
                    <a:pt x="4238" y="697"/>
                  </a:cubicBezTo>
                  <a:cubicBezTo>
                    <a:pt x="3783" y="233"/>
                    <a:pt x="3186" y="1"/>
                    <a:pt x="2579"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1" name="Google Shape;141;p7"/>
            <p:cNvSpPr/>
            <p:nvPr/>
          </p:nvSpPr>
          <p:spPr>
            <a:xfrm>
              <a:off x="8178583" y="3819077"/>
              <a:ext cx="1368250" cy="1770362"/>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42" name="Google Shape;142;p7"/>
            <p:cNvSpPr/>
            <p:nvPr/>
          </p:nvSpPr>
          <p:spPr>
            <a:xfrm>
              <a:off x="7534672" y="3554227"/>
              <a:ext cx="2091438" cy="2090416"/>
            </a:xfrm>
            <a:custGeom>
              <a:avLst/>
              <a:gdLst/>
              <a:ahLst/>
              <a:cxnLst/>
              <a:rect l="l" t="t" r="r" b="b"/>
              <a:pathLst>
                <a:path w="67542" h="67509" extrusionOk="0">
                  <a:moveTo>
                    <a:pt x="67360" y="1"/>
                  </a:moveTo>
                  <a:cubicBezTo>
                    <a:pt x="67319" y="1"/>
                    <a:pt x="67278" y="16"/>
                    <a:pt x="67247" y="48"/>
                  </a:cubicBezTo>
                  <a:lnTo>
                    <a:pt x="72" y="67223"/>
                  </a:lnTo>
                  <a:cubicBezTo>
                    <a:pt x="0" y="67294"/>
                    <a:pt x="0" y="67392"/>
                    <a:pt x="72" y="67455"/>
                  </a:cubicBezTo>
                  <a:cubicBezTo>
                    <a:pt x="98" y="67490"/>
                    <a:pt x="143" y="67508"/>
                    <a:pt x="188" y="67508"/>
                  </a:cubicBezTo>
                  <a:cubicBezTo>
                    <a:pt x="223" y="67508"/>
                    <a:pt x="268" y="67490"/>
                    <a:pt x="304" y="67455"/>
                  </a:cubicBezTo>
                  <a:lnTo>
                    <a:pt x="67479" y="280"/>
                  </a:lnTo>
                  <a:cubicBezTo>
                    <a:pt x="67542" y="217"/>
                    <a:pt x="67542" y="119"/>
                    <a:pt x="67479" y="48"/>
                  </a:cubicBezTo>
                  <a:cubicBezTo>
                    <a:pt x="67443" y="16"/>
                    <a:pt x="67401" y="1"/>
                    <a:pt x="67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43" name="Google Shape;143;p7"/>
          <p:cNvSpPr/>
          <p:nvPr/>
        </p:nvSpPr>
        <p:spPr>
          <a:xfrm>
            <a:off x="-1781877" y="4628909"/>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8"/>
        <p:cNvGrpSpPr/>
        <p:nvPr/>
      </p:nvGrpSpPr>
      <p:grpSpPr>
        <a:xfrm>
          <a:off x="0" y="0"/>
          <a:ext cx="0" cy="0"/>
          <a:chOff x="0" y="0"/>
          <a:chExt cx="0" cy="0"/>
        </a:xfrm>
      </p:grpSpPr>
      <p:sp>
        <p:nvSpPr>
          <p:cNvPr id="169" name="Google Shape;169;p9"/>
          <p:cNvSpPr/>
          <p:nvPr/>
        </p:nvSpPr>
        <p:spPr>
          <a:xfrm rot="10800000" flipH="1">
            <a:off x="-843369" y="-745277"/>
            <a:ext cx="1192493" cy="1185403"/>
          </a:xfrm>
          <a:custGeom>
            <a:avLst/>
            <a:gdLst/>
            <a:ahLst/>
            <a:cxnLst/>
            <a:rect l="l" t="t" r="r" b="b"/>
            <a:pathLst>
              <a:path w="35658" h="35446" extrusionOk="0">
                <a:moveTo>
                  <a:pt x="34466" y="0"/>
                </a:moveTo>
                <a:cubicBezTo>
                  <a:pt x="34188" y="0"/>
                  <a:pt x="33909" y="107"/>
                  <a:pt x="33695" y="321"/>
                </a:cubicBezTo>
                <a:lnTo>
                  <a:pt x="420" y="33588"/>
                </a:lnTo>
                <a:cubicBezTo>
                  <a:pt x="0" y="34016"/>
                  <a:pt x="0" y="34703"/>
                  <a:pt x="420" y="35131"/>
                </a:cubicBezTo>
                <a:cubicBezTo>
                  <a:pt x="634" y="35341"/>
                  <a:pt x="913" y="35445"/>
                  <a:pt x="1191" y="35445"/>
                </a:cubicBezTo>
                <a:cubicBezTo>
                  <a:pt x="1470" y="35445"/>
                  <a:pt x="1749" y="35341"/>
                  <a:pt x="1963" y="35131"/>
                </a:cubicBezTo>
                <a:lnTo>
                  <a:pt x="35230" y="1856"/>
                </a:lnTo>
                <a:cubicBezTo>
                  <a:pt x="35658" y="1427"/>
                  <a:pt x="35658" y="741"/>
                  <a:pt x="35230" y="321"/>
                </a:cubicBezTo>
                <a:cubicBezTo>
                  <a:pt x="35020" y="107"/>
                  <a:pt x="34743" y="0"/>
                  <a:pt x="34466"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0" name="Google Shape;170;p9"/>
          <p:cNvSpPr/>
          <p:nvPr/>
        </p:nvSpPr>
        <p:spPr>
          <a:xfrm rot="10800000" flipH="1">
            <a:off x="8348569" y="541760"/>
            <a:ext cx="1760547" cy="991637"/>
          </a:xfrm>
          <a:custGeom>
            <a:avLst/>
            <a:gdLst/>
            <a:ahLst/>
            <a:cxnLst/>
            <a:rect l="l" t="t" r="r" b="b"/>
            <a:pathLst>
              <a:path w="52644" h="29652" extrusionOk="0">
                <a:moveTo>
                  <a:pt x="50062" y="1"/>
                </a:moveTo>
                <a:cubicBezTo>
                  <a:pt x="49461" y="1"/>
                  <a:pt x="48861" y="230"/>
                  <a:pt x="48406" y="690"/>
                </a:cubicBezTo>
                <a:lnTo>
                  <a:pt x="38558" y="10530"/>
                </a:lnTo>
                <a:cubicBezTo>
                  <a:pt x="37862" y="11225"/>
                  <a:pt x="36950" y="11573"/>
                  <a:pt x="36037" y="11573"/>
                </a:cubicBezTo>
                <a:cubicBezTo>
                  <a:pt x="35125" y="11573"/>
                  <a:pt x="34213" y="11225"/>
                  <a:pt x="33517" y="10530"/>
                </a:cubicBezTo>
                <a:cubicBezTo>
                  <a:pt x="32821" y="9834"/>
                  <a:pt x="31909" y="9486"/>
                  <a:pt x="30997" y="9486"/>
                </a:cubicBezTo>
                <a:cubicBezTo>
                  <a:pt x="30085" y="9486"/>
                  <a:pt x="29173" y="9834"/>
                  <a:pt x="28477" y="10530"/>
                </a:cubicBezTo>
                <a:lnTo>
                  <a:pt x="19306" y="19691"/>
                </a:lnTo>
                <a:cubicBezTo>
                  <a:pt x="18423" y="20575"/>
                  <a:pt x="17265" y="21016"/>
                  <a:pt x="16108" y="21016"/>
                </a:cubicBezTo>
                <a:cubicBezTo>
                  <a:pt x="14950" y="21016"/>
                  <a:pt x="13793" y="20575"/>
                  <a:pt x="12910" y="19691"/>
                </a:cubicBezTo>
                <a:cubicBezTo>
                  <a:pt x="12026" y="18808"/>
                  <a:pt x="10869" y="18367"/>
                  <a:pt x="9711" y="18367"/>
                </a:cubicBezTo>
                <a:cubicBezTo>
                  <a:pt x="8554" y="18367"/>
                  <a:pt x="7396" y="18808"/>
                  <a:pt x="6513" y="19691"/>
                </a:cubicBezTo>
                <a:lnTo>
                  <a:pt x="1018" y="25196"/>
                </a:lnTo>
                <a:cubicBezTo>
                  <a:pt x="1" y="26213"/>
                  <a:pt x="1" y="27863"/>
                  <a:pt x="1018" y="28889"/>
                </a:cubicBezTo>
                <a:cubicBezTo>
                  <a:pt x="1526" y="29397"/>
                  <a:pt x="2193" y="29652"/>
                  <a:pt x="2861" y="29652"/>
                </a:cubicBezTo>
                <a:cubicBezTo>
                  <a:pt x="3529" y="29652"/>
                  <a:pt x="4198" y="29397"/>
                  <a:pt x="4711" y="28889"/>
                </a:cubicBezTo>
                <a:lnTo>
                  <a:pt x="7379" y="26213"/>
                </a:lnTo>
                <a:cubicBezTo>
                  <a:pt x="8159" y="25432"/>
                  <a:pt x="9183" y="25042"/>
                  <a:pt x="10207" y="25042"/>
                </a:cubicBezTo>
                <a:cubicBezTo>
                  <a:pt x="11230" y="25042"/>
                  <a:pt x="12254" y="25432"/>
                  <a:pt x="13035" y="26213"/>
                </a:cubicBezTo>
                <a:cubicBezTo>
                  <a:pt x="13815" y="26993"/>
                  <a:pt x="14839" y="27384"/>
                  <a:pt x="15864" y="27384"/>
                </a:cubicBezTo>
                <a:cubicBezTo>
                  <a:pt x="16888" y="27384"/>
                  <a:pt x="17914" y="26993"/>
                  <a:pt x="18699" y="26213"/>
                </a:cubicBezTo>
                <a:lnTo>
                  <a:pt x="23124" y="21788"/>
                </a:lnTo>
                <a:cubicBezTo>
                  <a:pt x="23869" y="21038"/>
                  <a:pt x="24848" y="20664"/>
                  <a:pt x="25828" y="20664"/>
                </a:cubicBezTo>
                <a:cubicBezTo>
                  <a:pt x="26809" y="20664"/>
                  <a:pt x="27790" y="21038"/>
                  <a:pt x="28539" y="21788"/>
                </a:cubicBezTo>
                <a:cubicBezTo>
                  <a:pt x="29284" y="22533"/>
                  <a:pt x="30263" y="22905"/>
                  <a:pt x="31242" y="22905"/>
                </a:cubicBezTo>
                <a:cubicBezTo>
                  <a:pt x="32221" y="22905"/>
                  <a:pt x="33201" y="22533"/>
                  <a:pt x="33945" y="21788"/>
                </a:cubicBezTo>
                <a:lnTo>
                  <a:pt x="51725" y="4008"/>
                </a:lnTo>
                <a:cubicBezTo>
                  <a:pt x="52644" y="3098"/>
                  <a:pt x="52644" y="1609"/>
                  <a:pt x="51725" y="690"/>
                </a:cubicBezTo>
                <a:cubicBezTo>
                  <a:pt x="51266" y="230"/>
                  <a:pt x="50664" y="1"/>
                  <a:pt x="50062"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1" name="Google Shape;171;p9"/>
          <p:cNvSpPr/>
          <p:nvPr/>
        </p:nvSpPr>
        <p:spPr>
          <a:xfrm rot="10800000" flipH="1">
            <a:off x="7568840" y="-983176"/>
            <a:ext cx="2202389" cy="2058821"/>
          </a:xfrm>
          <a:custGeom>
            <a:avLst/>
            <a:gdLst/>
            <a:ahLst/>
            <a:cxnLst/>
            <a:rect l="l" t="t" r="r" b="b"/>
            <a:pathLst>
              <a:path w="65856" h="61563" extrusionOk="0">
                <a:moveTo>
                  <a:pt x="63087" y="1"/>
                </a:moveTo>
                <a:cubicBezTo>
                  <a:pt x="62441" y="1"/>
                  <a:pt x="61796" y="246"/>
                  <a:pt x="61306" y="737"/>
                </a:cubicBezTo>
                <a:lnTo>
                  <a:pt x="48388" y="13654"/>
                </a:lnTo>
                <a:cubicBezTo>
                  <a:pt x="48031" y="14011"/>
                  <a:pt x="47565" y="14190"/>
                  <a:pt x="47099" y="14190"/>
                </a:cubicBezTo>
                <a:cubicBezTo>
                  <a:pt x="46633" y="14190"/>
                  <a:pt x="46167" y="14011"/>
                  <a:pt x="45810" y="13654"/>
                </a:cubicBezTo>
                <a:cubicBezTo>
                  <a:pt x="45453" y="13298"/>
                  <a:pt x="44985" y="13119"/>
                  <a:pt x="44516" y="13119"/>
                </a:cubicBezTo>
                <a:cubicBezTo>
                  <a:pt x="44048" y="13119"/>
                  <a:pt x="43580" y="13298"/>
                  <a:pt x="43223" y="13654"/>
                </a:cubicBezTo>
                <a:lnTo>
                  <a:pt x="36826" y="20051"/>
                </a:lnTo>
                <a:cubicBezTo>
                  <a:pt x="36505" y="20372"/>
                  <a:pt x="36082" y="20533"/>
                  <a:pt x="35658" y="20533"/>
                </a:cubicBezTo>
                <a:cubicBezTo>
                  <a:pt x="35234" y="20533"/>
                  <a:pt x="34810" y="20372"/>
                  <a:pt x="34489" y="20051"/>
                </a:cubicBezTo>
                <a:cubicBezTo>
                  <a:pt x="34168" y="19725"/>
                  <a:pt x="33744" y="19562"/>
                  <a:pt x="33321" y="19562"/>
                </a:cubicBezTo>
                <a:cubicBezTo>
                  <a:pt x="32897" y="19562"/>
                  <a:pt x="32473" y="19725"/>
                  <a:pt x="32152" y="20051"/>
                </a:cubicBezTo>
                <a:lnTo>
                  <a:pt x="18744" y="33459"/>
                </a:lnTo>
                <a:cubicBezTo>
                  <a:pt x="17896" y="34307"/>
                  <a:pt x="17896" y="35680"/>
                  <a:pt x="18744" y="36528"/>
                </a:cubicBezTo>
                <a:cubicBezTo>
                  <a:pt x="19591" y="37384"/>
                  <a:pt x="19591" y="38758"/>
                  <a:pt x="18744" y="39606"/>
                </a:cubicBezTo>
                <a:lnTo>
                  <a:pt x="946" y="57403"/>
                </a:lnTo>
                <a:cubicBezTo>
                  <a:pt x="0" y="58358"/>
                  <a:pt x="0" y="59892"/>
                  <a:pt x="946" y="60847"/>
                </a:cubicBezTo>
                <a:cubicBezTo>
                  <a:pt x="1423" y="61324"/>
                  <a:pt x="2048" y="61562"/>
                  <a:pt x="2671" y="61562"/>
                </a:cubicBezTo>
                <a:cubicBezTo>
                  <a:pt x="3295" y="61562"/>
                  <a:pt x="3917" y="61324"/>
                  <a:pt x="4390" y="60847"/>
                </a:cubicBezTo>
                <a:lnTo>
                  <a:pt x="12222" y="53023"/>
                </a:lnTo>
                <a:cubicBezTo>
                  <a:pt x="12628" y="52617"/>
                  <a:pt x="13161" y="52414"/>
                  <a:pt x="13694" y="52414"/>
                </a:cubicBezTo>
                <a:cubicBezTo>
                  <a:pt x="14227" y="52414"/>
                  <a:pt x="14760" y="52617"/>
                  <a:pt x="15166" y="53023"/>
                </a:cubicBezTo>
                <a:cubicBezTo>
                  <a:pt x="15577" y="53429"/>
                  <a:pt x="16112" y="53632"/>
                  <a:pt x="16646" y="53632"/>
                </a:cubicBezTo>
                <a:cubicBezTo>
                  <a:pt x="17180" y="53632"/>
                  <a:pt x="17713" y="53429"/>
                  <a:pt x="18119" y="53023"/>
                </a:cubicBezTo>
                <a:lnTo>
                  <a:pt x="30528" y="40614"/>
                </a:lnTo>
                <a:cubicBezTo>
                  <a:pt x="31121" y="40020"/>
                  <a:pt x="31900" y="39724"/>
                  <a:pt x="32679" y="39724"/>
                </a:cubicBezTo>
                <a:cubicBezTo>
                  <a:pt x="33459" y="39724"/>
                  <a:pt x="34239" y="40020"/>
                  <a:pt x="34837" y="40614"/>
                </a:cubicBezTo>
                <a:cubicBezTo>
                  <a:pt x="35430" y="41211"/>
                  <a:pt x="36209" y="41510"/>
                  <a:pt x="36987" y="41510"/>
                </a:cubicBezTo>
                <a:cubicBezTo>
                  <a:pt x="37765" y="41510"/>
                  <a:pt x="38544" y="41211"/>
                  <a:pt x="39137" y="40614"/>
                </a:cubicBezTo>
                <a:lnTo>
                  <a:pt x="43901" y="35859"/>
                </a:lnTo>
                <a:cubicBezTo>
                  <a:pt x="44307" y="35448"/>
                  <a:pt x="44840" y="35243"/>
                  <a:pt x="45374" y="35243"/>
                </a:cubicBezTo>
                <a:cubicBezTo>
                  <a:pt x="45908" y="35243"/>
                  <a:pt x="46443" y="35448"/>
                  <a:pt x="46854" y="35859"/>
                </a:cubicBezTo>
                <a:cubicBezTo>
                  <a:pt x="47260" y="36265"/>
                  <a:pt x="47793" y="36468"/>
                  <a:pt x="48327" y="36468"/>
                </a:cubicBezTo>
                <a:cubicBezTo>
                  <a:pt x="48861" y="36468"/>
                  <a:pt x="49396" y="36265"/>
                  <a:pt x="49807" y="35859"/>
                </a:cubicBezTo>
                <a:lnTo>
                  <a:pt x="55373" y="30292"/>
                </a:lnTo>
                <a:cubicBezTo>
                  <a:pt x="56783" y="28883"/>
                  <a:pt x="56783" y="26590"/>
                  <a:pt x="55373" y="25180"/>
                </a:cubicBezTo>
                <a:cubicBezTo>
                  <a:pt x="53964" y="23771"/>
                  <a:pt x="53964" y="21487"/>
                  <a:pt x="55373" y="20078"/>
                </a:cubicBezTo>
                <a:lnTo>
                  <a:pt x="56908" y="18543"/>
                </a:lnTo>
                <a:cubicBezTo>
                  <a:pt x="57773" y="17678"/>
                  <a:pt x="57773" y="16268"/>
                  <a:pt x="56908" y="15403"/>
                </a:cubicBezTo>
                <a:cubicBezTo>
                  <a:pt x="56042" y="14538"/>
                  <a:pt x="56042" y="13137"/>
                  <a:pt x="56908" y="12272"/>
                </a:cubicBezTo>
                <a:lnTo>
                  <a:pt x="64874" y="4305"/>
                </a:lnTo>
                <a:cubicBezTo>
                  <a:pt x="65856" y="3315"/>
                  <a:pt x="65856" y="1718"/>
                  <a:pt x="64874" y="737"/>
                </a:cubicBezTo>
                <a:cubicBezTo>
                  <a:pt x="64379" y="246"/>
                  <a:pt x="63732" y="1"/>
                  <a:pt x="63087"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2" name="Google Shape;172;p9"/>
          <p:cNvSpPr/>
          <p:nvPr/>
        </p:nvSpPr>
        <p:spPr>
          <a:xfrm rot="10800000" flipH="1">
            <a:off x="7468760" y="-170708"/>
            <a:ext cx="1386125" cy="1373316"/>
          </a:xfrm>
          <a:custGeom>
            <a:avLst/>
            <a:gdLst/>
            <a:ahLst/>
            <a:cxnLst/>
            <a:rect l="l" t="t" r="r" b="b"/>
            <a:pathLst>
              <a:path w="41448" h="41065" extrusionOk="0">
                <a:moveTo>
                  <a:pt x="39295" y="1"/>
                </a:moveTo>
                <a:cubicBezTo>
                  <a:pt x="38794" y="1"/>
                  <a:pt x="38294" y="193"/>
                  <a:pt x="37915" y="576"/>
                </a:cubicBezTo>
                <a:lnTo>
                  <a:pt x="768" y="37723"/>
                </a:lnTo>
                <a:cubicBezTo>
                  <a:pt x="1" y="38490"/>
                  <a:pt x="1" y="39730"/>
                  <a:pt x="768" y="40489"/>
                </a:cubicBezTo>
                <a:cubicBezTo>
                  <a:pt x="1147" y="40872"/>
                  <a:pt x="1647" y="41064"/>
                  <a:pt x="2147" y="41064"/>
                </a:cubicBezTo>
                <a:cubicBezTo>
                  <a:pt x="2648" y="41064"/>
                  <a:pt x="3150" y="40872"/>
                  <a:pt x="3533" y="40489"/>
                </a:cubicBezTo>
                <a:lnTo>
                  <a:pt x="40681" y="3342"/>
                </a:lnTo>
                <a:cubicBezTo>
                  <a:pt x="41448" y="2574"/>
                  <a:pt x="41448" y="1334"/>
                  <a:pt x="40681" y="576"/>
                </a:cubicBezTo>
                <a:cubicBezTo>
                  <a:pt x="40297" y="193"/>
                  <a:pt x="39795" y="1"/>
                  <a:pt x="39295"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3" name="Google Shape;173;p9"/>
          <p:cNvSpPr/>
          <p:nvPr/>
        </p:nvSpPr>
        <p:spPr>
          <a:xfrm rot="10800000" flipH="1">
            <a:off x="7259647" y="-677429"/>
            <a:ext cx="1804391" cy="1793053"/>
          </a:xfrm>
          <a:custGeom>
            <a:avLst/>
            <a:gdLst/>
            <a:ahLst/>
            <a:cxnLst/>
            <a:rect l="l" t="t" r="r" b="b"/>
            <a:pathLst>
              <a:path w="53955" h="53616" extrusionOk="0">
                <a:moveTo>
                  <a:pt x="52042" y="0"/>
                </a:moveTo>
                <a:cubicBezTo>
                  <a:pt x="51597" y="0"/>
                  <a:pt x="51153" y="170"/>
                  <a:pt x="50814" y="509"/>
                </a:cubicBezTo>
                <a:lnTo>
                  <a:pt x="678" y="50645"/>
                </a:lnTo>
                <a:cubicBezTo>
                  <a:pt x="0" y="51323"/>
                  <a:pt x="0" y="52429"/>
                  <a:pt x="678" y="53107"/>
                </a:cubicBezTo>
                <a:cubicBezTo>
                  <a:pt x="1017" y="53446"/>
                  <a:pt x="1463" y="53615"/>
                  <a:pt x="1909" y="53615"/>
                </a:cubicBezTo>
                <a:cubicBezTo>
                  <a:pt x="2355" y="53615"/>
                  <a:pt x="2801" y="53446"/>
                  <a:pt x="3140" y="53107"/>
                </a:cubicBezTo>
                <a:lnTo>
                  <a:pt x="53277" y="2971"/>
                </a:lnTo>
                <a:cubicBezTo>
                  <a:pt x="53955" y="2293"/>
                  <a:pt x="53955" y="1196"/>
                  <a:pt x="53277" y="509"/>
                </a:cubicBezTo>
                <a:cubicBezTo>
                  <a:pt x="52933" y="170"/>
                  <a:pt x="52487" y="0"/>
                  <a:pt x="52042"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4" name="Google Shape;174;p9"/>
          <p:cNvSpPr/>
          <p:nvPr/>
        </p:nvSpPr>
        <p:spPr>
          <a:xfrm rot="10800000" flipH="1">
            <a:off x="8854878" y="1202606"/>
            <a:ext cx="254231" cy="240050"/>
          </a:xfrm>
          <a:custGeom>
            <a:avLst/>
            <a:gdLst/>
            <a:ahLst/>
            <a:cxnLst/>
            <a:rect l="l" t="t" r="r" b="b"/>
            <a:pathLst>
              <a:path w="7602" h="7178" extrusionOk="0">
                <a:moveTo>
                  <a:pt x="5219" y="0"/>
                </a:moveTo>
                <a:cubicBezTo>
                  <a:pt x="4664" y="0"/>
                  <a:pt x="4108" y="212"/>
                  <a:pt x="3685" y="636"/>
                </a:cubicBezTo>
                <a:lnTo>
                  <a:pt x="848" y="3473"/>
                </a:lnTo>
                <a:cubicBezTo>
                  <a:pt x="0" y="4320"/>
                  <a:pt x="0" y="5694"/>
                  <a:pt x="848" y="6542"/>
                </a:cubicBezTo>
                <a:cubicBezTo>
                  <a:pt x="1272" y="6966"/>
                  <a:pt x="1827" y="7177"/>
                  <a:pt x="2382" y="7177"/>
                </a:cubicBezTo>
                <a:cubicBezTo>
                  <a:pt x="2938" y="7177"/>
                  <a:pt x="3493" y="6966"/>
                  <a:pt x="3917" y="6542"/>
                </a:cubicBezTo>
                <a:lnTo>
                  <a:pt x="6754" y="3705"/>
                </a:lnTo>
                <a:cubicBezTo>
                  <a:pt x="7601" y="2857"/>
                  <a:pt x="7601" y="1484"/>
                  <a:pt x="6754" y="636"/>
                </a:cubicBezTo>
                <a:cubicBezTo>
                  <a:pt x="6330" y="212"/>
                  <a:pt x="5774" y="0"/>
                  <a:pt x="5219"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5" name="Google Shape;175;p9"/>
          <p:cNvSpPr/>
          <p:nvPr/>
        </p:nvSpPr>
        <p:spPr>
          <a:xfrm rot="10800000" flipH="1">
            <a:off x="8610391" y="105158"/>
            <a:ext cx="147716" cy="134606"/>
          </a:xfrm>
          <a:custGeom>
            <a:avLst/>
            <a:gdLst/>
            <a:ahLst/>
            <a:cxnLst/>
            <a:rect l="l" t="t" r="r" b="b"/>
            <a:pathLst>
              <a:path w="4417" h="4025" extrusionOk="0">
                <a:moveTo>
                  <a:pt x="2213" y="1"/>
                </a:moveTo>
                <a:cubicBezTo>
                  <a:pt x="1695" y="1"/>
                  <a:pt x="1178" y="197"/>
                  <a:pt x="785" y="590"/>
                </a:cubicBezTo>
                <a:cubicBezTo>
                  <a:pt x="0" y="1375"/>
                  <a:pt x="0" y="2650"/>
                  <a:pt x="785" y="3435"/>
                </a:cubicBezTo>
                <a:cubicBezTo>
                  <a:pt x="1178" y="3828"/>
                  <a:pt x="1693" y="4024"/>
                  <a:pt x="2208" y="4024"/>
                </a:cubicBezTo>
                <a:cubicBezTo>
                  <a:pt x="2723" y="4024"/>
                  <a:pt x="3239" y="3828"/>
                  <a:pt x="3631" y="3435"/>
                </a:cubicBezTo>
                <a:cubicBezTo>
                  <a:pt x="4416" y="2650"/>
                  <a:pt x="4416" y="1375"/>
                  <a:pt x="3631" y="590"/>
                </a:cubicBezTo>
                <a:cubicBezTo>
                  <a:pt x="3239" y="197"/>
                  <a:pt x="2721" y="1"/>
                  <a:pt x="2213"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6" name="Google Shape;176;p9"/>
          <p:cNvSpPr/>
          <p:nvPr/>
        </p:nvSpPr>
        <p:spPr>
          <a:xfrm rot="10800000" flipH="1">
            <a:off x="6908860" y="-1600956"/>
            <a:ext cx="2627845" cy="2626674"/>
          </a:xfrm>
          <a:custGeom>
            <a:avLst/>
            <a:gdLst/>
            <a:ahLst/>
            <a:cxnLst/>
            <a:rect l="l" t="t" r="r" b="b"/>
            <a:pathLst>
              <a:path w="78578" h="78543" extrusionOk="0">
                <a:moveTo>
                  <a:pt x="78385" y="0"/>
                </a:moveTo>
                <a:cubicBezTo>
                  <a:pt x="78341" y="0"/>
                  <a:pt x="78296" y="16"/>
                  <a:pt x="78265" y="47"/>
                </a:cubicBezTo>
                <a:lnTo>
                  <a:pt x="72" y="78240"/>
                </a:lnTo>
                <a:cubicBezTo>
                  <a:pt x="1" y="78311"/>
                  <a:pt x="1" y="78418"/>
                  <a:pt x="72" y="78489"/>
                </a:cubicBezTo>
                <a:cubicBezTo>
                  <a:pt x="99" y="78525"/>
                  <a:pt x="143" y="78543"/>
                  <a:pt x="188" y="78543"/>
                </a:cubicBezTo>
                <a:cubicBezTo>
                  <a:pt x="233" y="78543"/>
                  <a:pt x="277" y="78525"/>
                  <a:pt x="313" y="78489"/>
                </a:cubicBezTo>
                <a:lnTo>
                  <a:pt x="78506" y="297"/>
                </a:lnTo>
                <a:cubicBezTo>
                  <a:pt x="78577" y="226"/>
                  <a:pt x="78577" y="119"/>
                  <a:pt x="78506" y="47"/>
                </a:cubicBezTo>
                <a:cubicBezTo>
                  <a:pt x="78475" y="16"/>
                  <a:pt x="78430" y="0"/>
                  <a:pt x="78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7" name="Google Shape;177;p9"/>
          <p:cNvSpPr/>
          <p:nvPr/>
        </p:nvSpPr>
        <p:spPr>
          <a:xfrm rot="10800000" flipH="1">
            <a:off x="6369668" y="-1281266"/>
            <a:ext cx="2627845" cy="2626607"/>
          </a:xfrm>
          <a:custGeom>
            <a:avLst/>
            <a:gdLst/>
            <a:ahLst/>
            <a:cxnLst/>
            <a:rect l="l" t="t" r="r" b="b"/>
            <a:pathLst>
              <a:path w="78578" h="78541" extrusionOk="0">
                <a:moveTo>
                  <a:pt x="78381" y="0"/>
                </a:moveTo>
                <a:cubicBezTo>
                  <a:pt x="78336" y="0"/>
                  <a:pt x="78292" y="18"/>
                  <a:pt x="78256" y="54"/>
                </a:cubicBezTo>
                <a:lnTo>
                  <a:pt x="63" y="78246"/>
                </a:lnTo>
                <a:cubicBezTo>
                  <a:pt x="1" y="78317"/>
                  <a:pt x="1" y="78424"/>
                  <a:pt x="63" y="78496"/>
                </a:cubicBezTo>
                <a:cubicBezTo>
                  <a:pt x="99" y="78523"/>
                  <a:pt x="143" y="78540"/>
                  <a:pt x="188" y="78540"/>
                </a:cubicBezTo>
                <a:cubicBezTo>
                  <a:pt x="233" y="78540"/>
                  <a:pt x="277" y="78523"/>
                  <a:pt x="313" y="78496"/>
                </a:cubicBezTo>
                <a:lnTo>
                  <a:pt x="78506" y="294"/>
                </a:lnTo>
                <a:cubicBezTo>
                  <a:pt x="78577" y="232"/>
                  <a:pt x="78577" y="125"/>
                  <a:pt x="78506" y="54"/>
                </a:cubicBezTo>
                <a:cubicBezTo>
                  <a:pt x="78470" y="18"/>
                  <a:pt x="78426" y="0"/>
                  <a:pt x="78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8" name="Google Shape;178;p9"/>
          <p:cNvSpPr/>
          <p:nvPr/>
        </p:nvSpPr>
        <p:spPr>
          <a:xfrm rot="10800000" flipH="1">
            <a:off x="-494800" y="4227134"/>
            <a:ext cx="2204247" cy="2060321"/>
          </a:xfrm>
          <a:custGeom>
            <a:avLst/>
            <a:gdLst/>
            <a:ahLst/>
            <a:cxnLst/>
            <a:rect l="l" t="t" r="r" b="b"/>
            <a:pathLst>
              <a:path w="61904" h="57862" extrusionOk="0">
                <a:moveTo>
                  <a:pt x="59392" y="0"/>
                </a:moveTo>
                <a:cubicBezTo>
                  <a:pt x="58806" y="0"/>
                  <a:pt x="58219" y="223"/>
                  <a:pt x="57773" y="669"/>
                </a:cubicBezTo>
                <a:lnTo>
                  <a:pt x="50422" y="8020"/>
                </a:lnTo>
                <a:cubicBezTo>
                  <a:pt x="50039" y="8404"/>
                  <a:pt x="49537" y="8596"/>
                  <a:pt x="49035" y="8596"/>
                </a:cubicBezTo>
                <a:cubicBezTo>
                  <a:pt x="48533" y="8596"/>
                  <a:pt x="48031" y="8404"/>
                  <a:pt x="47648" y="8020"/>
                </a:cubicBezTo>
                <a:cubicBezTo>
                  <a:pt x="47264" y="7637"/>
                  <a:pt x="46760" y="7445"/>
                  <a:pt x="46257" y="7445"/>
                </a:cubicBezTo>
                <a:cubicBezTo>
                  <a:pt x="45754" y="7445"/>
                  <a:pt x="45252" y="7637"/>
                  <a:pt x="44873" y="8020"/>
                </a:cubicBezTo>
                <a:lnTo>
                  <a:pt x="33213" y="19680"/>
                </a:lnTo>
                <a:cubicBezTo>
                  <a:pt x="32651" y="20242"/>
                  <a:pt x="31918" y="20523"/>
                  <a:pt x="31185" y="20523"/>
                </a:cubicBezTo>
                <a:cubicBezTo>
                  <a:pt x="30452" y="20523"/>
                  <a:pt x="29721" y="20242"/>
                  <a:pt x="29163" y="19680"/>
                </a:cubicBezTo>
                <a:cubicBezTo>
                  <a:pt x="28606" y="19122"/>
                  <a:pt x="27874" y="18844"/>
                  <a:pt x="27142" y="18844"/>
                </a:cubicBezTo>
                <a:cubicBezTo>
                  <a:pt x="26409" y="18844"/>
                  <a:pt x="25675" y="19122"/>
                  <a:pt x="25113" y="19680"/>
                </a:cubicBezTo>
                <a:lnTo>
                  <a:pt x="20644" y="24158"/>
                </a:lnTo>
                <a:cubicBezTo>
                  <a:pt x="20260" y="24542"/>
                  <a:pt x="19756" y="24734"/>
                  <a:pt x="19253" y="24734"/>
                </a:cubicBezTo>
                <a:cubicBezTo>
                  <a:pt x="18750" y="24734"/>
                  <a:pt x="18248" y="24542"/>
                  <a:pt x="17869" y="24158"/>
                </a:cubicBezTo>
                <a:cubicBezTo>
                  <a:pt x="17486" y="23775"/>
                  <a:pt x="16982" y="23583"/>
                  <a:pt x="16479" y="23583"/>
                </a:cubicBezTo>
                <a:cubicBezTo>
                  <a:pt x="15976" y="23583"/>
                  <a:pt x="15474" y="23775"/>
                  <a:pt x="15095" y="24158"/>
                </a:cubicBezTo>
                <a:lnTo>
                  <a:pt x="9858" y="29386"/>
                </a:lnTo>
                <a:cubicBezTo>
                  <a:pt x="8538" y="30715"/>
                  <a:pt x="8538" y="32865"/>
                  <a:pt x="9858" y="34185"/>
                </a:cubicBezTo>
                <a:cubicBezTo>
                  <a:pt x="11187" y="35515"/>
                  <a:pt x="11187" y="37665"/>
                  <a:pt x="9858" y="38985"/>
                </a:cubicBezTo>
                <a:lnTo>
                  <a:pt x="8413" y="40430"/>
                </a:lnTo>
                <a:cubicBezTo>
                  <a:pt x="7601" y="41242"/>
                  <a:pt x="7601" y="42562"/>
                  <a:pt x="8413" y="43383"/>
                </a:cubicBezTo>
                <a:cubicBezTo>
                  <a:pt x="9225" y="44195"/>
                  <a:pt x="9225" y="45515"/>
                  <a:pt x="8413" y="46327"/>
                </a:cubicBezTo>
                <a:lnTo>
                  <a:pt x="928" y="53812"/>
                </a:lnTo>
                <a:cubicBezTo>
                  <a:pt x="0" y="54739"/>
                  <a:pt x="0" y="56238"/>
                  <a:pt x="928" y="57166"/>
                </a:cubicBezTo>
                <a:cubicBezTo>
                  <a:pt x="1392" y="57630"/>
                  <a:pt x="1999" y="57862"/>
                  <a:pt x="2605" y="57862"/>
                </a:cubicBezTo>
                <a:cubicBezTo>
                  <a:pt x="3212" y="57862"/>
                  <a:pt x="3819" y="57630"/>
                  <a:pt x="4283" y="57166"/>
                </a:cubicBezTo>
                <a:lnTo>
                  <a:pt x="16424" y="45024"/>
                </a:lnTo>
                <a:cubicBezTo>
                  <a:pt x="16759" y="44690"/>
                  <a:pt x="17198" y="44523"/>
                  <a:pt x="17637" y="44523"/>
                </a:cubicBezTo>
                <a:cubicBezTo>
                  <a:pt x="18077" y="44523"/>
                  <a:pt x="18516" y="44690"/>
                  <a:pt x="18851" y="45024"/>
                </a:cubicBezTo>
                <a:cubicBezTo>
                  <a:pt x="19185" y="45363"/>
                  <a:pt x="19624" y="45533"/>
                  <a:pt x="20064" y="45533"/>
                </a:cubicBezTo>
                <a:cubicBezTo>
                  <a:pt x="20503" y="45533"/>
                  <a:pt x="20943" y="45363"/>
                  <a:pt x="21277" y="45024"/>
                </a:cubicBezTo>
                <a:lnTo>
                  <a:pt x="27290" y="39012"/>
                </a:lnTo>
                <a:cubicBezTo>
                  <a:pt x="27593" y="38708"/>
                  <a:pt x="27990" y="38557"/>
                  <a:pt x="28387" y="38557"/>
                </a:cubicBezTo>
                <a:cubicBezTo>
                  <a:pt x="28784" y="38557"/>
                  <a:pt x="29181" y="38708"/>
                  <a:pt x="29484" y="39012"/>
                </a:cubicBezTo>
                <a:cubicBezTo>
                  <a:pt x="29788" y="39315"/>
                  <a:pt x="30185" y="39467"/>
                  <a:pt x="30582" y="39467"/>
                </a:cubicBezTo>
                <a:cubicBezTo>
                  <a:pt x="30979" y="39467"/>
                  <a:pt x="31376" y="39315"/>
                  <a:pt x="31679" y="39012"/>
                </a:cubicBezTo>
                <a:lnTo>
                  <a:pt x="44284" y="26415"/>
                </a:lnTo>
                <a:cubicBezTo>
                  <a:pt x="45087" y="25612"/>
                  <a:pt x="45087" y="24319"/>
                  <a:pt x="44284" y="23525"/>
                </a:cubicBezTo>
                <a:cubicBezTo>
                  <a:pt x="43491" y="22722"/>
                  <a:pt x="43491" y="21428"/>
                  <a:pt x="44284" y="20634"/>
                </a:cubicBezTo>
                <a:lnTo>
                  <a:pt x="61011" y="3908"/>
                </a:lnTo>
                <a:cubicBezTo>
                  <a:pt x="61904" y="3016"/>
                  <a:pt x="61904" y="1561"/>
                  <a:pt x="61011" y="669"/>
                </a:cubicBezTo>
                <a:cubicBezTo>
                  <a:pt x="60565" y="223"/>
                  <a:pt x="59979" y="0"/>
                  <a:pt x="59392"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9" name="Google Shape;179;p9"/>
          <p:cNvSpPr/>
          <p:nvPr/>
        </p:nvSpPr>
        <p:spPr>
          <a:xfrm rot="10800000" flipH="1">
            <a:off x="-340126" y="3889160"/>
            <a:ext cx="1387268" cy="1374450"/>
          </a:xfrm>
          <a:custGeom>
            <a:avLst/>
            <a:gdLst/>
            <a:ahLst/>
            <a:cxnLst/>
            <a:rect l="l" t="t" r="r" b="b"/>
            <a:pathLst>
              <a:path w="38960" h="38600" extrusionOk="0">
                <a:moveTo>
                  <a:pt x="36939" y="1"/>
                </a:moveTo>
                <a:cubicBezTo>
                  <a:pt x="36468" y="1"/>
                  <a:pt x="35997" y="181"/>
                  <a:pt x="35641" y="543"/>
                </a:cubicBezTo>
                <a:lnTo>
                  <a:pt x="715" y="35460"/>
                </a:lnTo>
                <a:cubicBezTo>
                  <a:pt x="1" y="36182"/>
                  <a:pt x="1" y="37342"/>
                  <a:pt x="715" y="38064"/>
                </a:cubicBezTo>
                <a:cubicBezTo>
                  <a:pt x="1076" y="38421"/>
                  <a:pt x="1549" y="38600"/>
                  <a:pt x="2020" y="38600"/>
                </a:cubicBezTo>
                <a:cubicBezTo>
                  <a:pt x="2492" y="38600"/>
                  <a:pt x="2963" y="38421"/>
                  <a:pt x="3320" y="38064"/>
                </a:cubicBezTo>
                <a:lnTo>
                  <a:pt x="38237" y="3139"/>
                </a:lnTo>
                <a:cubicBezTo>
                  <a:pt x="38959" y="2425"/>
                  <a:pt x="38959" y="1256"/>
                  <a:pt x="38237" y="543"/>
                </a:cubicBezTo>
                <a:cubicBezTo>
                  <a:pt x="37880" y="181"/>
                  <a:pt x="37409" y="1"/>
                  <a:pt x="36939"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0" name="Google Shape;180;p9"/>
          <p:cNvSpPr/>
          <p:nvPr/>
        </p:nvSpPr>
        <p:spPr>
          <a:xfrm rot="10800000" flipH="1">
            <a:off x="-265089" y="3491705"/>
            <a:ext cx="1387233" cy="1374449"/>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1" name="Google Shape;181;p9"/>
          <p:cNvSpPr/>
          <p:nvPr/>
        </p:nvSpPr>
        <p:spPr>
          <a:xfrm rot="10800000" flipH="1">
            <a:off x="-116429" y="4268377"/>
            <a:ext cx="1762073" cy="992167"/>
          </a:xfrm>
          <a:custGeom>
            <a:avLst/>
            <a:gdLst/>
            <a:ahLst/>
            <a:cxnLst/>
            <a:rect l="l" t="t" r="r" b="b"/>
            <a:pathLst>
              <a:path w="49486" h="27864" extrusionOk="0">
                <a:moveTo>
                  <a:pt x="46790" y="1"/>
                </a:moveTo>
                <a:cubicBezTo>
                  <a:pt x="46163" y="1"/>
                  <a:pt x="45534" y="239"/>
                  <a:pt x="45052" y="717"/>
                </a:cubicBezTo>
                <a:lnTo>
                  <a:pt x="42545" y="3224"/>
                </a:lnTo>
                <a:cubicBezTo>
                  <a:pt x="41809" y="3960"/>
                  <a:pt x="40846" y="4328"/>
                  <a:pt x="39883" y="4328"/>
                </a:cubicBezTo>
                <a:cubicBezTo>
                  <a:pt x="38921" y="4328"/>
                  <a:pt x="37960" y="3960"/>
                  <a:pt x="37228" y="3224"/>
                </a:cubicBezTo>
                <a:cubicBezTo>
                  <a:pt x="36492" y="2492"/>
                  <a:pt x="35529" y="2126"/>
                  <a:pt x="34566" y="2126"/>
                </a:cubicBezTo>
                <a:cubicBezTo>
                  <a:pt x="33604" y="2126"/>
                  <a:pt x="32643" y="2492"/>
                  <a:pt x="31911" y="3224"/>
                </a:cubicBezTo>
                <a:lnTo>
                  <a:pt x="27745" y="7390"/>
                </a:lnTo>
                <a:cubicBezTo>
                  <a:pt x="27045" y="8094"/>
                  <a:pt x="26124" y="8447"/>
                  <a:pt x="25203" y="8447"/>
                </a:cubicBezTo>
                <a:cubicBezTo>
                  <a:pt x="24281" y="8447"/>
                  <a:pt x="23360" y="8094"/>
                  <a:pt x="22660" y="7390"/>
                </a:cubicBezTo>
                <a:cubicBezTo>
                  <a:pt x="21955" y="6689"/>
                  <a:pt x="21034" y="6339"/>
                  <a:pt x="20114" y="6339"/>
                </a:cubicBezTo>
                <a:cubicBezTo>
                  <a:pt x="19194" y="6339"/>
                  <a:pt x="18275" y="6689"/>
                  <a:pt x="17575" y="7390"/>
                </a:cubicBezTo>
                <a:lnTo>
                  <a:pt x="866" y="24099"/>
                </a:lnTo>
                <a:cubicBezTo>
                  <a:pt x="1" y="24955"/>
                  <a:pt x="1" y="26356"/>
                  <a:pt x="866" y="27221"/>
                </a:cubicBezTo>
                <a:cubicBezTo>
                  <a:pt x="1294" y="27649"/>
                  <a:pt x="1858" y="27863"/>
                  <a:pt x="2424" y="27863"/>
                </a:cubicBezTo>
                <a:cubicBezTo>
                  <a:pt x="2989" y="27863"/>
                  <a:pt x="3556" y="27649"/>
                  <a:pt x="3988" y="27221"/>
                </a:cubicBezTo>
                <a:lnTo>
                  <a:pt x="13239" y="17970"/>
                </a:lnTo>
                <a:cubicBezTo>
                  <a:pt x="13891" y="17314"/>
                  <a:pt x="14747" y="16986"/>
                  <a:pt x="15605" y="16986"/>
                </a:cubicBezTo>
                <a:cubicBezTo>
                  <a:pt x="16462" y="16986"/>
                  <a:pt x="17321" y="17314"/>
                  <a:pt x="17977" y="17970"/>
                </a:cubicBezTo>
                <a:cubicBezTo>
                  <a:pt x="18632" y="18626"/>
                  <a:pt x="19491" y="18953"/>
                  <a:pt x="20348" y="18953"/>
                </a:cubicBezTo>
                <a:cubicBezTo>
                  <a:pt x="21206" y="18953"/>
                  <a:pt x="22062" y="18626"/>
                  <a:pt x="22714" y="17970"/>
                </a:cubicBezTo>
                <a:lnTo>
                  <a:pt x="31331" y="9352"/>
                </a:lnTo>
                <a:cubicBezTo>
                  <a:pt x="32161" y="8523"/>
                  <a:pt x="33249" y="8108"/>
                  <a:pt x="34338" y="8108"/>
                </a:cubicBezTo>
                <a:cubicBezTo>
                  <a:pt x="35426" y="8108"/>
                  <a:pt x="36514" y="8523"/>
                  <a:pt x="37344" y="9352"/>
                </a:cubicBezTo>
                <a:cubicBezTo>
                  <a:pt x="38174" y="10182"/>
                  <a:pt x="39262" y="10597"/>
                  <a:pt x="40351" y="10597"/>
                </a:cubicBezTo>
                <a:cubicBezTo>
                  <a:pt x="41439" y="10597"/>
                  <a:pt x="42527" y="10182"/>
                  <a:pt x="43357" y="9352"/>
                </a:cubicBezTo>
                <a:lnTo>
                  <a:pt x="48522" y="4187"/>
                </a:lnTo>
                <a:cubicBezTo>
                  <a:pt x="49486" y="3232"/>
                  <a:pt x="49486" y="1671"/>
                  <a:pt x="48522" y="717"/>
                </a:cubicBezTo>
                <a:cubicBezTo>
                  <a:pt x="48045" y="239"/>
                  <a:pt x="47418" y="1"/>
                  <a:pt x="46790"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2" name="Google Shape;182;p9"/>
          <p:cNvSpPr/>
          <p:nvPr/>
        </p:nvSpPr>
        <p:spPr>
          <a:xfrm rot="10800000" flipH="1">
            <a:off x="54086" y="4142555"/>
            <a:ext cx="183663" cy="167284"/>
          </a:xfrm>
          <a:custGeom>
            <a:avLst/>
            <a:gdLst/>
            <a:ahLst/>
            <a:cxnLst/>
            <a:rect l="l" t="t" r="r" b="b"/>
            <a:pathLst>
              <a:path w="5158" h="4698" extrusionOk="0">
                <a:moveTo>
                  <a:pt x="2575" y="0"/>
                </a:moveTo>
                <a:cubicBezTo>
                  <a:pt x="1973" y="0"/>
                  <a:pt x="1370" y="230"/>
                  <a:pt x="911" y="689"/>
                </a:cubicBezTo>
                <a:cubicBezTo>
                  <a:pt x="1" y="1599"/>
                  <a:pt x="1" y="3089"/>
                  <a:pt x="911" y="4008"/>
                </a:cubicBezTo>
                <a:cubicBezTo>
                  <a:pt x="1370" y="4467"/>
                  <a:pt x="1973" y="4697"/>
                  <a:pt x="2575" y="4697"/>
                </a:cubicBezTo>
                <a:cubicBezTo>
                  <a:pt x="3177" y="4697"/>
                  <a:pt x="3779" y="4467"/>
                  <a:pt x="4238" y="4008"/>
                </a:cubicBezTo>
                <a:cubicBezTo>
                  <a:pt x="5157" y="3089"/>
                  <a:pt x="5157" y="1599"/>
                  <a:pt x="4238" y="689"/>
                </a:cubicBezTo>
                <a:cubicBezTo>
                  <a:pt x="3779" y="230"/>
                  <a:pt x="3177" y="0"/>
                  <a:pt x="2575"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3" name="Google Shape;183;p9"/>
          <p:cNvSpPr/>
          <p:nvPr/>
        </p:nvSpPr>
        <p:spPr>
          <a:xfrm rot="10800000" flipH="1">
            <a:off x="162771" y="4852294"/>
            <a:ext cx="148056" cy="134810"/>
          </a:xfrm>
          <a:custGeom>
            <a:avLst/>
            <a:gdLst/>
            <a:ahLst/>
            <a:cxnLst/>
            <a:rect l="l" t="t" r="r" b="b"/>
            <a:pathLst>
              <a:path w="4158" h="3786" extrusionOk="0">
                <a:moveTo>
                  <a:pt x="2079" y="1"/>
                </a:moveTo>
                <a:cubicBezTo>
                  <a:pt x="1597" y="1"/>
                  <a:pt x="1107" y="179"/>
                  <a:pt x="741" y="554"/>
                </a:cubicBezTo>
                <a:cubicBezTo>
                  <a:pt x="0" y="1294"/>
                  <a:pt x="0" y="2490"/>
                  <a:pt x="741" y="3230"/>
                </a:cubicBezTo>
                <a:cubicBezTo>
                  <a:pt x="1111" y="3600"/>
                  <a:pt x="1595" y="3785"/>
                  <a:pt x="2079" y="3785"/>
                </a:cubicBezTo>
                <a:cubicBezTo>
                  <a:pt x="2563" y="3785"/>
                  <a:pt x="3047" y="3600"/>
                  <a:pt x="3417" y="3230"/>
                </a:cubicBezTo>
                <a:cubicBezTo>
                  <a:pt x="4158" y="2490"/>
                  <a:pt x="4158" y="1294"/>
                  <a:pt x="3417" y="554"/>
                </a:cubicBezTo>
                <a:cubicBezTo>
                  <a:pt x="3042" y="179"/>
                  <a:pt x="2561" y="1"/>
                  <a:pt x="2079"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4" name="Google Shape;184;p9"/>
          <p:cNvSpPr/>
          <p:nvPr/>
        </p:nvSpPr>
        <p:spPr>
          <a:xfrm rot="10800000" flipH="1">
            <a:off x="8597712" y="4774300"/>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5" name="Google Shape;185;p9"/>
          <p:cNvSpPr/>
          <p:nvPr/>
        </p:nvSpPr>
        <p:spPr>
          <a:xfrm rot="10800000" flipH="1">
            <a:off x="8716216" y="4751560"/>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6" name="Google Shape;186;p9"/>
          <p:cNvSpPr/>
          <p:nvPr/>
        </p:nvSpPr>
        <p:spPr>
          <a:xfrm rot="10800000" flipH="1">
            <a:off x="-517983" y="4159474"/>
            <a:ext cx="2629899" cy="2628688"/>
          </a:xfrm>
          <a:custGeom>
            <a:avLst/>
            <a:gdLst/>
            <a:ahLst/>
            <a:cxnLst/>
            <a:rect l="l" t="t" r="r" b="b"/>
            <a:pathLst>
              <a:path w="73858" h="73824" extrusionOk="0">
                <a:moveTo>
                  <a:pt x="73679" y="1"/>
                </a:moveTo>
                <a:cubicBezTo>
                  <a:pt x="73637" y="1"/>
                  <a:pt x="73594" y="16"/>
                  <a:pt x="73563" y="47"/>
                </a:cubicBezTo>
                <a:lnTo>
                  <a:pt x="63" y="73547"/>
                </a:lnTo>
                <a:cubicBezTo>
                  <a:pt x="0" y="73610"/>
                  <a:pt x="0" y="73717"/>
                  <a:pt x="63" y="73779"/>
                </a:cubicBezTo>
                <a:cubicBezTo>
                  <a:pt x="98" y="73815"/>
                  <a:pt x="134" y="73824"/>
                  <a:pt x="179" y="73824"/>
                </a:cubicBezTo>
                <a:cubicBezTo>
                  <a:pt x="223" y="73824"/>
                  <a:pt x="268" y="73815"/>
                  <a:pt x="295" y="73779"/>
                </a:cubicBezTo>
                <a:lnTo>
                  <a:pt x="73795" y="279"/>
                </a:lnTo>
                <a:cubicBezTo>
                  <a:pt x="73858" y="217"/>
                  <a:pt x="73858" y="119"/>
                  <a:pt x="73795" y="47"/>
                </a:cubicBezTo>
                <a:cubicBezTo>
                  <a:pt x="73764" y="16"/>
                  <a:pt x="73721" y="1"/>
                  <a:pt x="73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7" name="Google Shape;187;p9"/>
          <p:cNvSpPr/>
          <p:nvPr/>
        </p:nvSpPr>
        <p:spPr>
          <a:xfrm rot="10800000" flipH="1">
            <a:off x="-44648" y="3702944"/>
            <a:ext cx="2629935"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8" name="Google Shape;188;p9"/>
          <p:cNvSpPr/>
          <p:nvPr/>
        </p:nvSpPr>
        <p:spPr>
          <a:xfrm rot="10800000" flipH="1">
            <a:off x="8502457" y="4673419"/>
            <a:ext cx="2629935"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9" name="Google Shape;189;p9"/>
          <p:cNvSpPr txBox="1">
            <a:spLocks noGrp="1"/>
          </p:cNvSpPr>
          <p:nvPr>
            <p:ph type="title"/>
          </p:nvPr>
        </p:nvSpPr>
        <p:spPr>
          <a:xfrm>
            <a:off x="3564339" y="1267111"/>
            <a:ext cx="4746900" cy="8583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4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90" name="Google Shape;190;p9"/>
          <p:cNvSpPr txBox="1">
            <a:spLocks noGrp="1"/>
          </p:cNvSpPr>
          <p:nvPr>
            <p:ph type="subTitle" idx="1"/>
          </p:nvPr>
        </p:nvSpPr>
        <p:spPr>
          <a:xfrm>
            <a:off x="3564339" y="2125289"/>
            <a:ext cx="4746900" cy="1751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9"/>
          <p:cNvSpPr>
            <a:spLocks noGrp="1"/>
          </p:cNvSpPr>
          <p:nvPr>
            <p:ph type="pic" idx="2"/>
          </p:nvPr>
        </p:nvSpPr>
        <p:spPr>
          <a:xfrm>
            <a:off x="832763" y="808050"/>
            <a:ext cx="2324100" cy="3527400"/>
          </a:xfrm>
          <a:prstGeom prst="roundRect">
            <a:avLst>
              <a:gd name="adj" fmla="val 16667"/>
            </a:avLst>
          </a:prstGeom>
          <a:noFill/>
          <a:ln>
            <a:noFill/>
          </a:ln>
        </p:spPr>
      </p:sp>
      <p:grpSp>
        <p:nvGrpSpPr>
          <p:cNvPr id="192" name="Google Shape;192;p9"/>
          <p:cNvGrpSpPr/>
          <p:nvPr/>
        </p:nvGrpSpPr>
        <p:grpSpPr>
          <a:xfrm>
            <a:off x="-1171433" y="-1652865"/>
            <a:ext cx="1691889" cy="2035788"/>
            <a:chOff x="-1171434" y="-1652865"/>
            <a:chExt cx="1691889" cy="2035788"/>
          </a:xfrm>
        </p:grpSpPr>
        <p:sp>
          <p:nvSpPr>
            <p:cNvPr id="193" name="Google Shape;193;p9"/>
            <p:cNvSpPr/>
            <p:nvPr/>
          </p:nvSpPr>
          <p:spPr>
            <a:xfrm flipH="1">
              <a:off x="336471" y="192899"/>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94" name="Google Shape;194;p9"/>
            <p:cNvSpPr/>
            <p:nvPr/>
          </p:nvSpPr>
          <p:spPr>
            <a:xfrm flipH="1">
              <a:off x="-1171434" y="-1652865"/>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195" name="Google Shape;195;p9"/>
          <p:cNvSpPr/>
          <p:nvPr/>
        </p:nvSpPr>
        <p:spPr>
          <a:xfrm rot="10800000" flipH="1">
            <a:off x="-2066972" y="-2217081"/>
            <a:ext cx="2629935"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282"/>
        <p:cNvGrpSpPr/>
        <p:nvPr/>
      </p:nvGrpSpPr>
      <p:grpSpPr>
        <a:xfrm>
          <a:off x="0" y="0"/>
          <a:ext cx="0" cy="0"/>
          <a:chOff x="0" y="0"/>
          <a:chExt cx="0" cy="0"/>
        </a:xfrm>
      </p:grpSpPr>
      <p:grpSp>
        <p:nvGrpSpPr>
          <p:cNvPr id="283" name="Google Shape;283;p15"/>
          <p:cNvGrpSpPr/>
          <p:nvPr/>
        </p:nvGrpSpPr>
        <p:grpSpPr>
          <a:xfrm>
            <a:off x="-1781879" y="-2190672"/>
            <a:ext cx="13067827" cy="9251603"/>
            <a:chOff x="-1781879" y="-2190672"/>
            <a:chExt cx="13067827" cy="9251603"/>
          </a:xfrm>
        </p:grpSpPr>
        <p:grpSp>
          <p:nvGrpSpPr>
            <p:cNvPr id="284" name="Google Shape;284;p15"/>
            <p:cNvGrpSpPr/>
            <p:nvPr/>
          </p:nvGrpSpPr>
          <p:grpSpPr>
            <a:xfrm>
              <a:off x="-1104182" y="-2190672"/>
              <a:ext cx="12390130" cy="8906656"/>
              <a:chOff x="-1104182" y="-2190672"/>
              <a:chExt cx="12390130" cy="8906656"/>
            </a:xfrm>
          </p:grpSpPr>
          <p:sp>
            <p:nvSpPr>
              <p:cNvPr id="285" name="Google Shape;285;p15"/>
              <p:cNvSpPr/>
              <p:nvPr/>
            </p:nvSpPr>
            <p:spPr>
              <a:xfrm>
                <a:off x="8727720" y="-1007392"/>
                <a:ext cx="1387233" cy="1374450"/>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6" name="Google Shape;286;p15"/>
              <p:cNvSpPr/>
              <p:nvPr/>
            </p:nvSpPr>
            <p:spPr>
              <a:xfrm>
                <a:off x="8656037" y="197752"/>
                <a:ext cx="254487" cy="240279"/>
              </a:xfrm>
              <a:custGeom>
                <a:avLst/>
                <a:gdLst/>
                <a:ahLst/>
                <a:cxnLst/>
                <a:rect l="l" t="t" r="r" b="b"/>
                <a:pathLst>
                  <a:path w="7147" h="6748" extrusionOk="0">
                    <a:moveTo>
                      <a:pt x="4907" y="1"/>
                    </a:moveTo>
                    <a:cubicBezTo>
                      <a:pt x="4385" y="1"/>
                      <a:pt x="3863" y="202"/>
                      <a:pt x="3462" y="603"/>
                    </a:cubicBezTo>
                    <a:lnTo>
                      <a:pt x="803" y="3271"/>
                    </a:lnTo>
                    <a:cubicBezTo>
                      <a:pt x="1" y="4064"/>
                      <a:pt x="1" y="5358"/>
                      <a:pt x="803" y="6152"/>
                    </a:cubicBezTo>
                    <a:cubicBezTo>
                      <a:pt x="1200" y="6549"/>
                      <a:pt x="1722" y="6747"/>
                      <a:pt x="2244" y="6747"/>
                    </a:cubicBezTo>
                    <a:cubicBezTo>
                      <a:pt x="2766" y="6747"/>
                      <a:pt x="3288" y="6549"/>
                      <a:pt x="3685" y="6152"/>
                    </a:cubicBezTo>
                    <a:lnTo>
                      <a:pt x="6352" y="3485"/>
                    </a:lnTo>
                    <a:cubicBezTo>
                      <a:pt x="7146" y="2691"/>
                      <a:pt x="7146" y="1397"/>
                      <a:pt x="6352" y="603"/>
                    </a:cubicBezTo>
                    <a:cubicBezTo>
                      <a:pt x="5951" y="202"/>
                      <a:pt x="5429" y="1"/>
                      <a:pt x="4907"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7" name="Google Shape;287;p15"/>
              <p:cNvSpPr/>
              <p:nvPr/>
            </p:nvSpPr>
            <p:spPr>
              <a:xfrm rot="10800000">
                <a:off x="403723" y="4702936"/>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8" name="Google Shape;288;p15"/>
              <p:cNvSpPr/>
              <p:nvPr/>
            </p:nvSpPr>
            <p:spPr>
              <a:xfrm rot="10800000">
                <a:off x="-1104182" y="4680196"/>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9" name="Google Shape;289;p15"/>
              <p:cNvSpPr/>
              <p:nvPr/>
            </p:nvSpPr>
            <p:spPr>
              <a:xfrm>
                <a:off x="8656013" y="-2190672"/>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0" name="Google Shape;290;p15"/>
              <p:cNvSpPr/>
              <p:nvPr/>
            </p:nvSpPr>
            <p:spPr>
              <a:xfrm>
                <a:off x="-979796" y="-910663"/>
                <a:ext cx="2384800" cy="2683706"/>
              </a:xfrm>
              <a:custGeom>
                <a:avLst/>
                <a:gdLst/>
                <a:ahLst/>
                <a:cxnLst/>
                <a:rect l="l" t="t" r="r" b="b"/>
                <a:pathLst>
                  <a:path w="77016" h="86669" extrusionOk="0">
                    <a:moveTo>
                      <a:pt x="15576" y="57747"/>
                    </a:moveTo>
                    <a:lnTo>
                      <a:pt x="15576" y="57747"/>
                    </a:lnTo>
                    <a:cubicBezTo>
                      <a:pt x="16558" y="58737"/>
                      <a:pt x="16558" y="60334"/>
                      <a:pt x="15576" y="61315"/>
                    </a:cubicBezTo>
                    <a:lnTo>
                      <a:pt x="8350" y="68541"/>
                    </a:lnTo>
                    <a:cubicBezTo>
                      <a:pt x="7485" y="69406"/>
                      <a:pt x="7485" y="70816"/>
                      <a:pt x="8350" y="71681"/>
                    </a:cubicBezTo>
                    <a:cubicBezTo>
                      <a:pt x="9216" y="72547"/>
                      <a:pt x="9216" y="73956"/>
                      <a:pt x="8350" y="74821"/>
                    </a:cubicBezTo>
                    <a:lnTo>
                      <a:pt x="964" y="82199"/>
                    </a:lnTo>
                    <a:cubicBezTo>
                      <a:pt x="0" y="83171"/>
                      <a:pt x="0" y="84742"/>
                      <a:pt x="964" y="85705"/>
                    </a:cubicBezTo>
                    <a:cubicBezTo>
                      <a:pt x="1936" y="86668"/>
                      <a:pt x="3506" y="86668"/>
                      <a:pt x="4470" y="85705"/>
                    </a:cubicBezTo>
                    <a:lnTo>
                      <a:pt x="16353" y="73822"/>
                    </a:lnTo>
                    <a:cubicBezTo>
                      <a:pt x="17182" y="72993"/>
                      <a:pt x="18520" y="72993"/>
                      <a:pt x="19341" y="73822"/>
                    </a:cubicBezTo>
                    <a:cubicBezTo>
                      <a:pt x="20171" y="74652"/>
                      <a:pt x="21509" y="74652"/>
                      <a:pt x="22339" y="73822"/>
                    </a:cubicBezTo>
                    <a:lnTo>
                      <a:pt x="43455" y="52706"/>
                    </a:lnTo>
                    <a:cubicBezTo>
                      <a:pt x="44079" y="52082"/>
                      <a:pt x="44079" y="51074"/>
                      <a:pt x="43455" y="50449"/>
                    </a:cubicBezTo>
                    <a:cubicBezTo>
                      <a:pt x="42830" y="49825"/>
                      <a:pt x="42830" y="48817"/>
                      <a:pt x="43455" y="48192"/>
                    </a:cubicBezTo>
                    <a:lnTo>
                      <a:pt x="64285" y="27362"/>
                    </a:lnTo>
                    <a:cubicBezTo>
                      <a:pt x="65133" y="26514"/>
                      <a:pt x="65133" y="25140"/>
                      <a:pt x="64285" y="24293"/>
                    </a:cubicBezTo>
                    <a:lnTo>
                      <a:pt x="64285" y="24293"/>
                    </a:lnTo>
                    <a:cubicBezTo>
                      <a:pt x="63438" y="23436"/>
                      <a:pt x="63438" y="22063"/>
                      <a:pt x="64285" y="21215"/>
                    </a:cubicBezTo>
                    <a:lnTo>
                      <a:pt x="69602" y="15898"/>
                    </a:lnTo>
                    <a:cubicBezTo>
                      <a:pt x="70307" y="15185"/>
                      <a:pt x="70307" y="14034"/>
                      <a:pt x="69602" y="13320"/>
                    </a:cubicBezTo>
                    <a:lnTo>
                      <a:pt x="69602" y="13320"/>
                    </a:lnTo>
                    <a:cubicBezTo>
                      <a:pt x="68889" y="12606"/>
                      <a:pt x="68889" y="11447"/>
                      <a:pt x="69602" y="10733"/>
                    </a:cubicBezTo>
                    <a:lnTo>
                      <a:pt x="76097" y="4238"/>
                    </a:lnTo>
                    <a:cubicBezTo>
                      <a:pt x="77016" y="3320"/>
                      <a:pt x="77016" y="1839"/>
                      <a:pt x="76097" y="920"/>
                    </a:cubicBezTo>
                    <a:lnTo>
                      <a:pt x="76097" y="920"/>
                    </a:lnTo>
                    <a:cubicBezTo>
                      <a:pt x="75178" y="1"/>
                      <a:pt x="73688" y="1"/>
                      <a:pt x="72769" y="920"/>
                    </a:cubicBezTo>
                    <a:lnTo>
                      <a:pt x="44481" y="29217"/>
                    </a:lnTo>
                    <a:cubicBezTo>
                      <a:pt x="43936" y="29761"/>
                      <a:pt x="43053" y="29761"/>
                      <a:pt x="42509" y="29217"/>
                    </a:cubicBezTo>
                    <a:cubicBezTo>
                      <a:pt x="41965" y="28673"/>
                      <a:pt x="41082" y="28673"/>
                      <a:pt x="40538" y="29217"/>
                    </a:cubicBezTo>
                    <a:lnTo>
                      <a:pt x="15576" y="54178"/>
                    </a:lnTo>
                    <a:cubicBezTo>
                      <a:pt x="14586" y="55168"/>
                      <a:pt x="14586" y="56765"/>
                      <a:pt x="15576" y="57747"/>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1" name="Google Shape;291;p15"/>
              <p:cNvSpPr/>
              <p:nvPr/>
            </p:nvSpPr>
            <p:spPr>
              <a:xfrm>
                <a:off x="-94713" y="-942403"/>
                <a:ext cx="1104150" cy="1097585"/>
              </a:xfrm>
              <a:custGeom>
                <a:avLst/>
                <a:gdLst/>
                <a:ahLst/>
                <a:cxnLst/>
                <a:rect l="l" t="t" r="r" b="b"/>
                <a:pathLst>
                  <a:path w="35658" h="35446" extrusionOk="0">
                    <a:moveTo>
                      <a:pt x="34466" y="0"/>
                    </a:moveTo>
                    <a:cubicBezTo>
                      <a:pt x="34188" y="0"/>
                      <a:pt x="33909" y="107"/>
                      <a:pt x="33695" y="321"/>
                    </a:cubicBezTo>
                    <a:lnTo>
                      <a:pt x="420" y="33588"/>
                    </a:lnTo>
                    <a:cubicBezTo>
                      <a:pt x="0" y="34016"/>
                      <a:pt x="0" y="34703"/>
                      <a:pt x="420" y="35131"/>
                    </a:cubicBezTo>
                    <a:cubicBezTo>
                      <a:pt x="634" y="35341"/>
                      <a:pt x="913" y="35445"/>
                      <a:pt x="1191" y="35445"/>
                    </a:cubicBezTo>
                    <a:cubicBezTo>
                      <a:pt x="1470" y="35445"/>
                      <a:pt x="1749" y="35341"/>
                      <a:pt x="1963" y="35131"/>
                    </a:cubicBezTo>
                    <a:lnTo>
                      <a:pt x="35230" y="1856"/>
                    </a:lnTo>
                    <a:cubicBezTo>
                      <a:pt x="35658" y="1427"/>
                      <a:pt x="35658" y="741"/>
                      <a:pt x="35230" y="321"/>
                    </a:cubicBezTo>
                    <a:cubicBezTo>
                      <a:pt x="35020" y="107"/>
                      <a:pt x="34743" y="0"/>
                      <a:pt x="34466"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2" name="Google Shape;292;p15"/>
              <p:cNvSpPr/>
              <p:nvPr/>
            </p:nvSpPr>
            <p:spPr>
              <a:xfrm>
                <a:off x="-823173" y="-175515"/>
                <a:ext cx="1283437" cy="1271640"/>
              </a:xfrm>
              <a:custGeom>
                <a:avLst/>
                <a:gdLst/>
                <a:ahLst/>
                <a:cxnLst/>
                <a:rect l="l" t="t" r="r" b="b"/>
                <a:pathLst>
                  <a:path w="41448" h="41067" extrusionOk="0">
                    <a:moveTo>
                      <a:pt x="39302" y="1"/>
                    </a:moveTo>
                    <a:cubicBezTo>
                      <a:pt x="38800" y="1"/>
                      <a:pt x="38299" y="191"/>
                      <a:pt x="37915" y="570"/>
                    </a:cubicBezTo>
                    <a:lnTo>
                      <a:pt x="768" y="37726"/>
                    </a:lnTo>
                    <a:cubicBezTo>
                      <a:pt x="1" y="38484"/>
                      <a:pt x="1" y="39724"/>
                      <a:pt x="768" y="40491"/>
                    </a:cubicBezTo>
                    <a:cubicBezTo>
                      <a:pt x="1151" y="40875"/>
                      <a:pt x="1653" y="41067"/>
                      <a:pt x="2154" y="41067"/>
                    </a:cubicBezTo>
                    <a:cubicBezTo>
                      <a:pt x="2655" y="41067"/>
                      <a:pt x="3154" y="40875"/>
                      <a:pt x="3533" y="40491"/>
                    </a:cubicBezTo>
                    <a:lnTo>
                      <a:pt x="40689" y="3344"/>
                    </a:lnTo>
                    <a:cubicBezTo>
                      <a:pt x="41448" y="2577"/>
                      <a:pt x="41448" y="1337"/>
                      <a:pt x="40689" y="570"/>
                    </a:cubicBezTo>
                    <a:cubicBezTo>
                      <a:pt x="40306" y="191"/>
                      <a:pt x="39804" y="1"/>
                      <a:pt x="39302"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3" name="Google Shape;293;p15"/>
              <p:cNvSpPr/>
              <p:nvPr/>
            </p:nvSpPr>
            <p:spPr>
              <a:xfrm>
                <a:off x="631240" y="-73917"/>
                <a:ext cx="169936" cy="154856"/>
              </a:xfrm>
              <a:custGeom>
                <a:avLst/>
                <a:gdLst/>
                <a:ahLst/>
                <a:cxnLst/>
                <a:rect l="l" t="t" r="r" b="b"/>
                <a:pathLst>
                  <a:path w="5488" h="5001" extrusionOk="0">
                    <a:moveTo>
                      <a:pt x="2749" y="1"/>
                    </a:moveTo>
                    <a:cubicBezTo>
                      <a:pt x="2106" y="1"/>
                      <a:pt x="1464" y="242"/>
                      <a:pt x="973" y="732"/>
                    </a:cubicBezTo>
                    <a:cubicBezTo>
                      <a:pt x="1" y="1714"/>
                      <a:pt x="1" y="3293"/>
                      <a:pt x="973" y="4265"/>
                    </a:cubicBezTo>
                    <a:cubicBezTo>
                      <a:pt x="1464" y="4756"/>
                      <a:pt x="2104" y="5001"/>
                      <a:pt x="2744" y="5001"/>
                    </a:cubicBezTo>
                    <a:cubicBezTo>
                      <a:pt x="3384" y="5001"/>
                      <a:pt x="4024" y="4756"/>
                      <a:pt x="4515" y="4265"/>
                    </a:cubicBezTo>
                    <a:cubicBezTo>
                      <a:pt x="5487" y="3293"/>
                      <a:pt x="5487" y="1714"/>
                      <a:pt x="4515" y="732"/>
                    </a:cubicBezTo>
                    <a:cubicBezTo>
                      <a:pt x="4024" y="242"/>
                      <a:pt x="3382" y="1"/>
                      <a:pt x="2749"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4" name="Google Shape;294;p15"/>
              <p:cNvSpPr/>
              <p:nvPr/>
            </p:nvSpPr>
            <p:spPr>
              <a:xfrm>
                <a:off x="-764684" y="121359"/>
                <a:ext cx="1455819" cy="1883539"/>
              </a:xfrm>
              <a:custGeom>
                <a:avLst/>
                <a:gdLst/>
                <a:ahLst/>
                <a:cxnLst/>
                <a:rect l="l" t="t" r="r" b="b"/>
                <a:pathLst>
                  <a:path w="47015" h="60828" extrusionOk="0">
                    <a:moveTo>
                      <a:pt x="41008" y="0"/>
                    </a:moveTo>
                    <a:cubicBezTo>
                      <a:pt x="40629" y="0"/>
                      <a:pt x="40253" y="145"/>
                      <a:pt x="39967" y="435"/>
                    </a:cubicBezTo>
                    <a:lnTo>
                      <a:pt x="36274" y="4128"/>
                    </a:lnTo>
                    <a:cubicBezTo>
                      <a:pt x="34811" y="5591"/>
                      <a:pt x="34811" y="7955"/>
                      <a:pt x="36274" y="9418"/>
                    </a:cubicBezTo>
                    <a:cubicBezTo>
                      <a:pt x="37737" y="10881"/>
                      <a:pt x="37737" y="13246"/>
                      <a:pt x="36274" y="14709"/>
                    </a:cubicBezTo>
                    <a:lnTo>
                      <a:pt x="26104" y="24879"/>
                    </a:lnTo>
                    <a:cubicBezTo>
                      <a:pt x="25096" y="25887"/>
                      <a:pt x="25096" y="27519"/>
                      <a:pt x="26104" y="28518"/>
                    </a:cubicBezTo>
                    <a:cubicBezTo>
                      <a:pt x="27112" y="29526"/>
                      <a:pt x="27112" y="31159"/>
                      <a:pt x="26104" y="32167"/>
                    </a:cubicBezTo>
                    <a:lnTo>
                      <a:pt x="768" y="57512"/>
                    </a:lnTo>
                    <a:cubicBezTo>
                      <a:pt x="1" y="58270"/>
                      <a:pt x="1" y="59501"/>
                      <a:pt x="768" y="60259"/>
                    </a:cubicBezTo>
                    <a:cubicBezTo>
                      <a:pt x="1147" y="60638"/>
                      <a:pt x="1645" y="60828"/>
                      <a:pt x="2142" y="60828"/>
                    </a:cubicBezTo>
                    <a:cubicBezTo>
                      <a:pt x="2639" y="60828"/>
                      <a:pt x="3137" y="60638"/>
                      <a:pt x="3516" y="60259"/>
                    </a:cubicBezTo>
                    <a:lnTo>
                      <a:pt x="20849" y="42926"/>
                    </a:lnTo>
                    <a:cubicBezTo>
                      <a:pt x="21349" y="42426"/>
                      <a:pt x="22007" y="42176"/>
                      <a:pt x="22666" y="42176"/>
                    </a:cubicBezTo>
                    <a:cubicBezTo>
                      <a:pt x="23325" y="42176"/>
                      <a:pt x="23985" y="42426"/>
                      <a:pt x="24489" y="42926"/>
                    </a:cubicBezTo>
                    <a:cubicBezTo>
                      <a:pt x="24989" y="43430"/>
                      <a:pt x="25647" y="43682"/>
                      <a:pt x="26306" y="43682"/>
                    </a:cubicBezTo>
                    <a:cubicBezTo>
                      <a:pt x="26965" y="43682"/>
                      <a:pt x="27625" y="43430"/>
                      <a:pt x="28129" y="42926"/>
                    </a:cubicBezTo>
                    <a:lnTo>
                      <a:pt x="37210" y="33844"/>
                    </a:lnTo>
                    <a:cubicBezTo>
                      <a:pt x="39075" y="31980"/>
                      <a:pt x="39075" y="28946"/>
                      <a:pt x="37210" y="27082"/>
                    </a:cubicBezTo>
                    <a:cubicBezTo>
                      <a:pt x="35346" y="25218"/>
                      <a:pt x="35346" y="22184"/>
                      <a:pt x="37210" y="20320"/>
                    </a:cubicBezTo>
                    <a:lnTo>
                      <a:pt x="46435" y="11096"/>
                    </a:lnTo>
                    <a:cubicBezTo>
                      <a:pt x="47015" y="10516"/>
                      <a:pt x="47015" y="9579"/>
                      <a:pt x="46435" y="8999"/>
                    </a:cubicBezTo>
                    <a:lnTo>
                      <a:pt x="42920" y="5484"/>
                    </a:lnTo>
                    <a:cubicBezTo>
                      <a:pt x="42340" y="4904"/>
                      <a:pt x="42340" y="3968"/>
                      <a:pt x="42920" y="3388"/>
                    </a:cubicBezTo>
                    <a:cubicBezTo>
                      <a:pt x="43491" y="2808"/>
                      <a:pt x="43491" y="1871"/>
                      <a:pt x="42920" y="1300"/>
                    </a:cubicBezTo>
                    <a:lnTo>
                      <a:pt x="42055" y="435"/>
                    </a:lnTo>
                    <a:cubicBezTo>
                      <a:pt x="41765" y="145"/>
                      <a:pt x="41386" y="0"/>
                      <a:pt x="41008"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5" name="Google Shape;295;p15"/>
              <p:cNvSpPr/>
              <p:nvPr/>
            </p:nvSpPr>
            <p:spPr>
              <a:xfrm>
                <a:off x="-661304" y="-1051074"/>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6" name="Google Shape;296;p15"/>
              <p:cNvSpPr/>
              <p:nvPr/>
            </p:nvSpPr>
            <p:spPr>
              <a:xfrm>
                <a:off x="8047073" y="3562436"/>
                <a:ext cx="2241463" cy="2522378"/>
              </a:xfrm>
              <a:custGeom>
                <a:avLst/>
                <a:gdLst/>
                <a:ahLst/>
                <a:cxnLst/>
                <a:rect l="l" t="t" r="r" b="b"/>
                <a:pathLst>
                  <a:path w="72387" h="81459" extrusionOk="0">
                    <a:moveTo>
                      <a:pt x="57747" y="27183"/>
                    </a:moveTo>
                    <a:lnTo>
                      <a:pt x="57747" y="27183"/>
                    </a:lnTo>
                    <a:cubicBezTo>
                      <a:pt x="56819" y="26255"/>
                      <a:pt x="56819" y="24756"/>
                      <a:pt x="57747" y="23829"/>
                    </a:cubicBezTo>
                    <a:lnTo>
                      <a:pt x="64536" y="17040"/>
                    </a:lnTo>
                    <a:cubicBezTo>
                      <a:pt x="65357" y="16219"/>
                      <a:pt x="65357" y="14899"/>
                      <a:pt x="64536" y="14087"/>
                    </a:cubicBezTo>
                    <a:lnTo>
                      <a:pt x="64536" y="14087"/>
                    </a:lnTo>
                    <a:cubicBezTo>
                      <a:pt x="63724" y="13275"/>
                      <a:pt x="63724" y="11946"/>
                      <a:pt x="64536" y="11134"/>
                    </a:cubicBezTo>
                    <a:lnTo>
                      <a:pt x="71476" y="4193"/>
                    </a:lnTo>
                    <a:cubicBezTo>
                      <a:pt x="72386" y="3292"/>
                      <a:pt x="72386" y="1812"/>
                      <a:pt x="71476" y="902"/>
                    </a:cubicBezTo>
                    <a:lnTo>
                      <a:pt x="71476" y="902"/>
                    </a:lnTo>
                    <a:cubicBezTo>
                      <a:pt x="70566" y="1"/>
                      <a:pt x="69094" y="1"/>
                      <a:pt x="68185" y="902"/>
                    </a:cubicBezTo>
                    <a:lnTo>
                      <a:pt x="57015" y="12071"/>
                    </a:lnTo>
                    <a:cubicBezTo>
                      <a:pt x="56239" y="12856"/>
                      <a:pt x="54981" y="12856"/>
                      <a:pt x="54205" y="12071"/>
                    </a:cubicBezTo>
                    <a:cubicBezTo>
                      <a:pt x="53429" y="11295"/>
                      <a:pt x="52171" y="11295"/>
                      <a:pt x="51386" y="12071"/>
                    </a:cubicBezTo>
                    <a:lnTo>
                      <a:pt x="31537" y="31920"/>
                    </a:lnTo>
                    <a:cubicBezTo>
                      <a:pt x="30957" y="32509"/>
                      <a:pt x="30957" y="33454"/>
                      <a:pt x="31537" y="34043"/>
                    </a:cubicBezTo>
                    <a:cubicBezTo>
                      <a:pt x="32126" y="34632"/>
                      <a:pt x="32126" y="35577"/>
                      <a:pt x="31537" y="36166"/>
                    </a:cubicBezTo>
                    <a:lnTo>
                      <a:pt x="11964" y="55739"/>
                    </a:lnTo>
                    <a:cubicBezTo>
                      <a:pt x="11161" y="56542"/>
                      <a:pt x="11161" y="57835"/>
                      <a:pt x="11964" y="58629"/>
                    </a:cubicBezTo>
                    <a:cubicBezTo>
                      <a:pt x="12758" y="59432"/>
                      <a:pt x="12758" y="60726"/>
                      <a:pt x="11964" y="61520"/>
                    </a:cubicBezTo>
                    <a:lnTo>
                      <a:pt x="6968" y="66516"/>
                    </a:lnTo>
                    <a:cubicBezTo>
                      <a:pt x="6299" y="67185"/>
                      <a:pt x="6299" y="68273"/>
                      <a:pt x="6968" y="68942"/>
                    </a:cubicBezTo>
                    <a:cubicBezTo>
                      <a:pt x="7637" y="69611"/>
                      <a:pt x="7637" y="70699"/>
                      <a:pt x="6968" y="71369"/>
                    </a:cubicBezTo>
                    <a:lnTo>
                      <a:pt x="866" y="77479"/>
                    </a:lnTo>
                    <a:cubicBezTo>
                      <a:pt x="1" y="78336"/>
                      <a:pt x="1" y="79736"/>
                      <a:pt x="866" y="80602"/>
                    </a:cubicBezTo>
                    <a:lnTo>
                      <a:pt x="866" y="80602"/>
                    </a:lnTo>
                    <a:cubicBezTo>
                      <a:pt x="1723" y="81458"/>
                      <a:pt x="3123" y="81458"/>
                      <a:pt x="3980" y="80602"/>
                    </a:cubicBezTo>
                    <a:lnTo>
                      <a:pt x="30582" y="53999"/>
                    </a:lnTo>
                    <a:cubicBezTo>
                      <a:pt x="31091" y="53491"/>
                      <a:pt x="31920" y="53491"/>
                      <a:pt x="32429" y="53999"/>
                    </a:cubicBezTo>
                    <a:lnTo>
                      <a:pt x="32429" y="53999"/>
                    </a:lnTo>
                    <a:cubicBezTo>
                      <a:pt x="32946" y="54517"/>
                      <a:pt x="33767" y="54517"/>
                      <a:pt x="34285" y="53999"/>
                    </a:cubicBezTo>
                    <a:lnTo>
                      <a:pt x="57747" y="30537"/>
                    </a:lnTo>
                    <a:cubicBezTo>
                      <a:pt x="58675" y="29609"/>
                      <a:pt x="58675" y="28111"/>
                      <a:pt x="57747" y="27183"/>
                    </a:cubicBezTo>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7" name="Google Shape;297;p15"/>
              <p:cNvSpPr/>
              <p:nvPr/>
            </p:nvSpPr>
            <p:spPr>
              <a:xfrm>
                <a:off x="8181864" y="4788781"/>
                <a:ext cx="221028" cy="208952"/>
              </a:xfrm>
              <a:custGeom>
                <a:avLst/>
                <a:gdLst/>
                <a:ahLst/>
                <a:cxnLst/>
                <a:rect l="l" t="t" r="r" b="b"/>
                <a:pathLst>
                  <a:path w="7138" h="6748" extrusionOk="0">
                    <a:moveTo>
                      <a:pt x="4903" y="1"/>
                    </a:moveTo>
                    <a:cubicBezTo>
                      <a:pt x="4381" y="1"/>
                      <a:pt x="3859" y="199"/>
                      <a:pt x="3462" y="596"/>
                    </a:cubicBezTo>
                    <a:lnTo>
                      <a:pt x="795" y="3264"/>
                    </a:lnTo>
                    <a:cubicBezTo>
                      <a:pt x="1" y="4058"/>
                      <a:pt x="1" y="5351"/>
                      <a:pt x="795" y="6145"/>
                    </a:cubicBezTo>
                    <a:cubicBezTo>
                      <a:pt x="1192" y="6547"/>
                      <a:pt x="1714" y="6747"/>
                      <a:pt x="2236" y="6747"/>
                    </a:cubicBezTo>
                    <a:cubicBezTo>
                      <a:pt x="2757" y="6747"/>
                      <a:pt x="3279" y="6547"/>
                      <a:pt x="3676" y="6145"/>
                    </a:cubicBezTo>
                    <a:lnTo>
                      <a:pt x="6344" y="3487"/>
                    </a:lnTo>
                    <a:cubicBezTo>
                      <a:pt x="7138" y="2684"/>
                      <a:pt x="7138" y="1399"/>
                      <a:pt x="6344" y="596"/>
                    </a:cubicBezTo>
                    <a:cubicBezTo>
                      <a:pt x="5947" y="199"/>
                      <a:pt x="5425" y="1"/>
                      <a:pt x="4903"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8" name="Google Shape;298;p15"/>
              <p:cNvSpPr/>
              <p:nvPr/>
            </p:nvSpPr>
            <p:spPr>
              <a:xfrm>
                <a:off x="8984283" y="4557230"/>
                <a:ext cx="159717" cy="145690"/>
              </a:xfrm>
              <a:custGeom>
                <a:avLst/>
                <a:gdLst/>
                <a:ahLst/>
                <a:cxnLst/>
                <a:rect l="l" t="t" r="r" b="b"/>
                <a:pathLst>
                  <a:path w="5158" h="4705" extrusionOk="0">
                    <a:moveTo>
                      <a:pt x="2579" y="1"/>
                    </a:moveTo>
                    <a:cubicBezTo>
                      <a:pt x="1981" y="1"/>
                      <a:pt x="1375" y="233"/>
                      <a:pt x="920" y="697"/>
                    </a:cubicBezTo>
                    <a:cubicBezTo>
                      <a:pt x="1" y="1607"/>
                      <a:pt x="1" y="3096"/>
                      <a:pt x="920" y="4015"/>
                    </a:cubicBezTo>
                    <a:cubicBezTo>
                      <a:pt x="1379" y="4475"/>
                      <a:pt x="1981" y="4704"/>
                      <a:pt x="2582" y="4704"/>
                    </a:cubicBezTo>
                    <a:cubicBezTo>
                      <a:pt x="3183" y="4704"/>
                      <a:pt x="3783" y="4475"/>
                      <a:pt x="4238" y="4015"/>
                    </a:cubicBezTo>
                    <a:cubicBezTo>
                      <a:pt x="5157" y="3096"/>
                      <a:pt x="5157" y="1607"/>
                      <a:pt x="4238" y="697"/>
                    </a:cubicBezTo>
                    <a:cubicBezTo>
                      <a:pt x="3783" y="233"/>
                      <a:pt x="3186" y="1"/>
                      <a:pt x="2579"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99" name="Google Shape;299;p15"/>
              <p:cNvSpPr/>
              <p:nvPr/>
            </p:nvSpPr>
            <p:spPr>
              <a:xfrm>
                <a:off x="8178583" y="3819077"/>
                <a:ext cx="1368250" cy="1770362"/>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00" name="Google Shape;300;p15"/>
              <p:cNvSpPr/>
              <p:nvPr/>
            </p:nvSpPr>
            <p:spPr>
              <a:xfrm>
                <a:off x="7534672" y="3554227"/>
                <a:ext cx="2091438" cy="2090416"/>
              </a:xfrm>
              <a:custGeom>
                <a:avLst/>
                <a:gdLst/>
                <a:ahLst/>
                <a:cxnLst/>
                <a:rect l="l" t="t" r="r" b="b"/>
                <a:pathLst>
                  <a:path w="67542" h="67509" extrusionOk="0">
                    <a:moveTo>
                      <a:pt x="67360" y="1"/>
                    </a:moveTo>
                    <a:cubicBezTo>
                      <a:pt x="67319" y="1"/>
                      <a:pt x="67278" y="16"/>
                      <a:pt x="67247" y="48"/>
                    </a:cubicBezTo>
                    <a:lnTo>
                      <a:pt x="72" y="67223"/>
                    </a:lnTo>
                    <a:cubicBezTo>
                      <a:pt x="0" y="67294"/>
                      <a:pt x="0" y="67392"/>
                      <a:pt x="72" y="67455"/>
                    </a:cubicBezTo>
                    <a:cubicBezTo>
                      <a:pt x="98" y="67490"/>
                      <a:pt x="143" y="67508"/>
                      <a:pt x="188" y="67508"/>
                    </a:cubicBezTo>
                    <a:cubicBezTo>
                      <a:pt x="223" y="67508"/>
                      <a:pt x="268" y="67490"/>
                      <a:pt x="304" y="67455"/>
                    </a:cubicBezTo>
                    <a:lnTo>
                      <a:pt x="67479" y="280"/>
                    </a:lnTo>
                    <a:cubicBezTo>
                      <a:pt x="67542" y="217"/>
                      <a:pt x="67542" y="119"/>
                      <a:pt x="67479" y="48"/>
                    </a:cubicBezTo>
                    <a:cubicBezTo>
                      <a:pt x="67443" y="16"/>
                      <a:pt x="67401" y="1"/>
                      <a:pt x="67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01" name="Google Shape;301;p15"/>
            <p:cNvSpPr/>
            <p:nvPr/>
          </p:nvSpPr>
          <p:spPr>
            <a:xfrm>
              <a:off x="-1781879" y="4628909"/>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02" name="Google Shape;302;p15"/>
          <p:cNvSpPr txBox="1">
            <a:spLocks noGrp="1"/>
          </p:cNvSpPr>
          <p:nvPr>
            <p:ph type="title"/>
          </p:nvPr>
        </p:nvSpPr>
        <p:spPr>
          <a:xfrm>
            <a:off x="3323727" y="2440813"/>
            <a:ext cx="5106900" cy="8253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3" name="Google Shape;303;p15"/>
          <p:cNvSpPr txBox="1">
            <a:spLocks noGrp="1"/>
          </p:cNvSpPr>
          <p:nvPr>
            <p:ph type="title" idx="2" hasCustomPrompt="1"/>
          </p:nvPr>
        </p:nvSpPr>
        <p:spPr>
          <a:xfrm>
            <a:off x="3323727" y="1354688"/>
            <a:ext cx="1774500" cy="10860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7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04" name="Google Shape;304;p15"/>
          <p:cNvSpPr txBox="1">
            <a:spLocks noGrp="1"/>
          </p:cNvSpPr>
          <p:nvPr>
            <p:ph type="subTitle" idx="1"/>
          </p:nvPr>
        </p:nvSpPr>
        <p:spPr>
          <a:xfrm>
            <a:off x="3323727" y="3328012"/>
            <a:ext cx="5106900" cy="460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15"/>
          <p:cNvSpPr>
            <a:spLocks noGrp="1"/>
          </p:cNvSpPr>
          <p:nvPr>
            <p:ph type="pic" idx="3"/>
          </p:nvPr>
        </p:nvSpPr>
        <p:spPr>
          <a:xfrm>
            <a:off x="713225" y="820375"/>
            <a:ext cx="2228400" cy="3502800"/>
          </a:xfrm>
          <a:prstGeom prst="roundRect">
            <a:avLst>
              <a:gd name="adj" fmla="val 16667"/>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306"/>
        <p:cNvGrpSpPr/>
        <p:nvPr/>
      </p:nvGrpSpPr>
      <p:grpSpPr>
        <a:xfrm>
          <a:off x="0" y="0"/>
          <a:ext cx="0" cy="0"/>
          <a:chOff x="0" y="0"/>
          <a:chExt cx="0" cy="0"/>
        </a:xfrm>
      </p:grpSpPr>
      <p:grpSp>
        <p:nvGrpSpPr>
          <p:cNvPr id="307" name="Google Shape;307;p16"/>
          <p:cNvGrpSpPr/>
          <p:nvPr/>
        </p:nvGrpSpPr>
        <p:grpSpPr>
          <a:xfrm>
            <a:off x="-1914568" y="-2064681"/>
            <a:ext cx="13199359" cy="9519188"/>
            <a:chOff x="-2066972" y="-2217081"/>
            <a:chExt cx="13199359" cy="9519188"/>
          </a:xfrm>
        </p:grpSpPr>
        <p:sp>
          <p:nvSpPr>
            <p:cNvPr id="308" name="Google Shape;308;p16"/>
            <p:cNvSpPr/>
            <p:nvPr/>
          </p:nvSpPr>
          <p:spPr>
            <a:xfrm rot="10800000" flipH="1">
              <a:off x="-843369" y="-745277"/>
              <a:ext cx="1192493" cy="1185403"/>
            </a:xfrm>
            <a:custGeom>
              <a:avLst/>
              <a:gdLst/>
              <a:ahLst/>
              <a:cxnLst/>
              <a:rect l="l" t="t" r="r" b="b"/>
              <a:pathLst>
                <a:path w="35658" h="35446" extrusionOk="0">
                  <a:moveTo>
                    <a:pt x="34466" y="0"/>
                  </a:moveTo>
                  <a:cubicBezTo>
                    <a:pt x="34188" y="0"/>
                    <a:pt x="33909" y="107"/>
                    <a:pt x="33695" y="321"/>
                  </a:cubicBezTo>
                  <a:lnTo>
                    <a:pt x="420" y="33588"/>
                  </a:lnTo>
                  <a:cubicBezTo>
                    <a:pt x="0" y="34016"/>
                    <a:pt x="0" y="34703"/>
                    <a:pt x="420" y="35131"/>
                  </a:cubicBezTo>
                  <a:cubicBezTo>
                    <a:pt x="634" y="35341"/>
                    <a:pt x="913" y="35445"/>
                    <a:pt x="1191" y="35445"/>
                  </a:cubicBezTo>
                  <a:cubicBezTo>
                    <a:pt x="1470" y="35445"/>
                    <a:pt x="1749" y="35341"/>
                    <a:pt x="1963" y="35131"/>
                  </a:cubicBezTo>
                  <a:lnTo>
                    <a:pt x="35230" y="1856"/>
                  </a:lnTo>
                  <a:cubicBezTo>
                    <a:pt x="35658" y="1427"/>
                    <a:pt x="35658" y="741"/>
                    <a:pt x="35230" y="321"/>
                  </a:cubicBezTo>
                  <a:cubicBezTo>
                    <a:pt x="35020" y="107"/>
                    <a:pt x="34743" y="0"/>
                    <a:pt x="34466"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09" name="Google Shape;309;p16"/>
            <p:cNvSpPr/>
            <p:nvPr/>
          </p:nvSpPr>
          <p:spPr>
            <a:xfrm rot="10800000" flipH="1">
              <a:off x="8348568" y="541752"/>
              <a:ext cx="1760547" cy="991637"/>
            </a:xfrm>
            <a:custGeom>
              <a:avLst/>
              <a:gdLst/>
              <a:ahLst/>
              <a:cxnLst/>
              <a:rect l="l" t="t" r="r" b="b"/>
              <a:pathLst>
                <a:path w="52644" h="29652" extrusionOk="0">
                  <a:moveTo>
                    <a:pt x="50062" y="1"/>
                  </a:moveTo>
                  <a:cubicBezTo>
                    <a:pt x="49461" y="1"/>
                    <a:pt x="48861" y="230"/>
                    <a:pt x="48406" y="690"/>
                  </a:cubicBezTo>
                  <a:lnTo>
                    <a:pt x="38558" y="10530"/>
                  </a:lnTo>
                  <a:cubicBezTo>
                    <a:pt x="37862" y="11225"/>
                    <a:pt x="36950" y="11573"/>
                    <a:pt x="36037" y="11573"/>
                  </a:cubicBezTo>
                  <a:cubicBezTo>
                    <a:pt x="35125" y="11573"/>
                    <a:pt x="34213" y="11225"/>
                    <a:pt x="33517" y="10530"/>
                  </a:cubicBezTo>
                  <a:cubicBezTo>
                    <a:pt x="32821" y="9834"/>
                    <a:pt x="31909" y="9486"/>
                    <a:pt x="30997" y="9486"/>
                  </a:cubicBezTo>
                  <a:cubicBezTo>
                    <a:pt x="30085" y="9486"/>
                    <a:pt x="29173" y="9834"/>
                    <a:pt x="28477" y="10530"/>
                  </a:cubicBezTo>
                  <a:lnTo>
                    <a:pt x="19306" y="19691"/>
                  </a:lnTo>
                  <a:cubicBezTo>
                    <a:pt x="18423" y="20575"/>
                    <a:pt x="17265" y="21016"/>
                    <a:pt x="16108" y="21016"/>
                  </a:cubicBezTo>
                  <a:cubicBezTo>
                    <a:pt x="14950" y="21016"/>
                    <a:pt x="13793" y="20575"/>
                    <a:pt x="12910" y="19691"/>
                  </a:cubicBezTo>
                  <a:cubicBezTo>
                    <a:pt x="12026" y="18808"/>
                    <a:pt x="10869" y="18367"/>
                    <a:pt x="9711" y="18367"/>
                  </a:cubicBezTo>
                  <a:cubicBezTo>
                    <a:pt x="8554" y="18367"/>
                    <a:pt x="7396" y="18808"/>
                    <a:pt x="6513" y="19691"/>
                  </a:cubicBezTo>
                  <a:lnTo>
                    <a:pt x="1018" y="25196"/>
                  </a:lnTo>
                  <a:cubicBezTo>
                    <a:pt x="1" y="26213"/>
                    <a:pt x="1" y="27863"/>
                    <a:pt x="1018" y="28889"/>
                  </a:cubicBezTo>
                  <a:cubicBezTo>
                    <a:pt x="1526" y="29397"/>
                    <a:pt x="2193" y="29652"/>
                    <a:pt x="2861" y="29652"/>
                  </a:cubicBezTo>
                  <a:cubicBezTo>
                    <a:pt x="3529" y="29652"/>
                    <a:pt x="4198" y="29397"/>
                    <a:pt x="4711" y="28889"/>
                  </a:cubicBezTo>
                  <a:lnTo>
                    <a:pt x="7379" y="26213"/>
                  </a:lnTo>
                  <a:cubicBezTo>
                    <a:pt x="8159" y="25432"/>
                    <a:pt x="9183" y="25042"/>
                    <a:pt x="10207" y="25042"/>
                  </a:cubicBezTo>
                  <a:cubicBezTo>
                    <a:pt x="11230" y="25042"/>
                    <a:pt x="12254" y="25432"/>
                    <a:pt x="13035" y="26213"/>
                  </a:cubicBezTo>
                  <a:cubicBezTo>
                    <a:pt x="13815" y="26993"/>
                    <a:pt x="14839" y="27384"/>
                    <a:pt x="15864" y="27384"/>
                  </a:cubicBezTo>
                  <a:cubicBezTo>
                    <a:pt x="16888" y="27384"/>
                    <a:pt x="17914" y="26993"/>
                    <a:pt x="18699" y="26213"/>
                  </a:cubicBezTo>
                  <a:lnTo>
                    <a:pt x="23124" y="21788"/>
                  </a:lnTo>
                  <a:cubicBezTo>
                    <a:pt x="23869" y="21038"/>
                    <a:pt x="24848" y="20664"/>
                    <a:pt x="25828" y="20664"/>
                  </a:cubicBezTo>
                  <a:cubicBezTo>
                    <a:pt x="26809" y="20664"/>
                    <a:pt x="27790" y="21038"/>
                    <a:pt x="28539" y="21788"/>
                  </a:cubicBezTo>
                  <a:cubicBezTo>
                    <a:pt x="29284" y="22533"/>
                    <a:pt x="30263" y="22905"/>
                    <a:pt x="31242" y="22905"/>
                  </a:cubicBezTo>
                  <a:cubicBezTo>
                    <a:pt x="32221" y="22905"/>
                    <a:pt x="33201" y="22533"/>
                    <a:pt x="33945" y="21788"/>
                  </a:cubicBezTo>
                  <a:lnTo>
                    <a:pt x="51725" y="4008"/>
                  </a:lnTo>
                  <a:cubicBezTo>
                    <a:pt x="52644" y="3098"/>
                    <a:pt x="52644" y="1609"/>
                    <a:pt x="51725" y="690"/>
                  </a:cubicBezTo>
                  <a:cubicBezTo>
                    <a:pt x="51266" y="230"/>
                    <a:pt x="50664" y="1"/>
                    <a:pt x="50062"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0" name="Google Shape;310;p16"/>
            <p:cNvSpPr/>
            <p:nvPr/>
          </p:nvSpPr>
          <p:spPr>
            <a:xfrm rot="10800000" flipH="1">
              <a:off x="7568838" y="-983176"/>
              <a:ext cx="2202389" cy="2058821"/>
            </a:xfrm>
            <a:custGeom>
              <a:avLst/>
              <a:gdLst/>
              <a:ahLst/>
              <a:cxnLst/>
              <a:rect l="l" t="t" r="r" b="b"/>
              <a:pathLst>
                <a:path w="65856" h="61563" extrusionOk="0">
                  <a:moveTo>
                    <a:pt x="63087" y="1"/>
                  </a:moveTo>
                  <a:cubicBezTo>
                    <a:pt x="62441" y="1"/>
                    <a:pt x="61796" y="246"/>
                    <a:pt x="61306" y="737"/>
                  </a:cubicBezTo>
                  <a:lnTo>
                    <a:pt x="48388" y="13654"/>
                  </a:lnTo>
                  <a:cubicBezTo>
                    <a:pt x="48031" y="14011"/>
                    <a:pt x="47565" y="14190"/>
                    <a:pt x="47099" y="14190"/>
                  </a:cubicBezTo>
                  <a:cubicBezTo>
                    <a:pt x="46633" y="14190"/>
                    <a:pt x="46167" y="14011"/>
                    <a:pt x="45810" y="13654"/>
                  </a:cubicBezTo>
                  <a:cubicBezTo>
                    <a:pt x="45453" y="13298"/>
                    <a:pt x="44985" y="13119"/>
                    <a:pt x="44516" y="13119"/>
                  </a:cubicBezTo>
                  <a:cubicBezTo>
                    <a:pt x="44048" y="13119"/>
                    <a:pt x="43580" y="13298"/>
                    <a:pt x="43223" y="13654"/>
                  </a:cubicBezTo>
                  <a:lnTo>
                    <a:pt x="36826" y="20051"/>
                  </a:lnTo>
                  <a:cubicBezTo>
                    <a:pt x="36505" y="20372"/>
                    <a:pt x="36082" y="20533"/>
                    <a:pt x="35658" y="20533"/>
                  </a:cubicBezTo>
                  <a:cubicBezTo>
                    <a:pt x="35234" y="20533"/>
                    <a:pt x="34810" y="20372"/>
                    <a:pt x="34489" y="20051"/>
                  </a:cubicBezTo>
                  <a:cubicBezTo>
                    <a:pt x="34168" y="19725"/>
                    <a:pt x="33744" y="19562"/>
                    <a:pt x="33321" y="19562"/>
                  </a:cubicBezTo>
                  <a:cubicBezTo>
                    <a:pt x="32897" y="19562"/>
                    <a:pt x="32473" y="19725"/>
                    <a:pt x="32152" y="20051"/>
                  </a:cubicBezTo>
                  <a:lnTo>
                    <a:pt x="18744" y="33459"/>
                  </a:lnTo>
                  <a:cubicBezTo>
                    <a:pt x="17896" y="34307"/>
                    <a:pt x="17896" y="35680"/>
                    <a:pt x="18744" y="36528"/>
                  </a:cubicBezTo>
                  <a:cubicBezTo>
                    <a:pt x="19591" y="37384"/>
                    <a:pt x="19591" y="38758"/>
                    <a:pt x="18744" y="39606"/>
                  </a:cubicBezTo>
                  <a:lnTo>
                    <a:pt x="946" y="57403"/>
                  </a:lnTo>
                  <a:cubicBezTo>
                    <a:pt x="0" y="58358"/>
                    <a:pt x="0" y="59892"/>
                    <a:pt x="946" y="60847"/>
                  </a:cubicBezTo>
                  <a:cubicBezTo>
                    <a:pt x="1423" y="61324"/>
                    <a:pt x="2048" y="61562"/>
                    <a:pt x="2671" y="61562"/>
                  </a:cubicBezTo>
                  <a:cubicBezTo>
                    <a:pt x="3295" y="61562"/>
                    <a:pt x="3917" y="61324"/>
                    <a:pt x="4390" y="60847"/>
                  </a:cubicBezTo>
                  <a:lnTo>
                    <a:pt x="12222" y="53023"/>
                  </a:lnTo>
                  <a:cubicBezTo>
                    <a:pt x="12628" y="52617"/>
                    <a:pt x="13161" y="52414"/>
                    <a:pt x="13694" y="52414"/>
                  </a:cubicBezTo>
                  <a:cubicBezTo>
                    <a:pt x="14227" y="52414"/>
                    <a:pt x="14760" y="52617"/>
                    <a:pt x="15166" y="53023"/>
                  </a:cubicBezTo>
                  <a:cubicBezTo>
                    <a:pt x="15577" y="53429"/>
                    <a:pt x="16112" y="53632"/>
                    <a:pt x="16646" y="53632"/>
                  </a:cubicBezTo>
                  <a:cubicBezTo>
                    <a:pt x="17180" y="53632"/>
                    <a:pt x="17713" y="53429"/>
                    <a:pt x="18119" y="53023"/>
                  </a:cubicBezTo>
                  <a:lnTo>
                    <a:pt x="30528" y="40614"/>
                  </a:lnTo>
                  <a:cubicBezTo>
                    <a:pt x="31121" y="40020"/>
                    <a:pt x="31900" y="39724"/>
                    <a:pt x="32679" y="39724"/>
                  </a:cubicBezTo>
                  <a:cubicBezTo>
                    <a:pt x="33459" y="39724"/>
                    <a:pt x="34239" y="40020"/>
                    <a:pt x="34837" y="40614"/>
                  </a:cubicBezTo>
                  <a:cubicBezTo>
                    <a:pt x="35430" y="41211"/>
                    <a:pt x="36209" y="41510"/>
                    <a:pt x="36987" y="41510"/>
                  </a:cubicBezTo>
                  <a:cubicBezTo>
                    <a:pt x="37765" y="41510"/>
                    <a:pt x="38544" y="41211"/>
                    <a:pt x="39137" y="40614"/>
                  </a:cubicBezTo>
                  <a:lnTo>
                    <a:pt x="43901" y="35859"/>
                  </a:lnTo>
                  <a:cubicBezTo>
                    <a:pt x="44307" y="35448"/>
                    <a:pt x="44840" y="35243"/>
                    <a:pt x="45374" y="35243"/>
                  </a:cubicBezTo>
                  <a:cubicBezTo>
                    <a:pt x="45908" y="35243"/>
                    <a:pt x="46443" y="35448"/>
                    <a:pt x="46854" y="35859"/>
                  </a:cubicBezTo>
                  <a:cubicBezTo>
                    <a:pt x="47260" y="36265"/>
                    <a:pt x="47793" y="36468"/>
                    <a:pt x="48327" y="36468"/>
                  </a:cubicBezTo>
                  <a:cubicBezTo>
                    <a:pt x="48861" y="36468"/>
                    <a:pt x="49396" y="36265"/>
                    <a:pt x="49807" y="35859"/>
                  </a:cubicBezTo>
                  <a:lnTo>
                    <a:pt x="55373" y="30292"/>
                  </a:lnTo>
                  <a:cubicBezTo>
                    <a:pt x="56783" y="28883"/>
                    <a:pt x="56783" y="26590"/>
                    <a:pt x="55373" y="25180"/>
                  </a:cubicBezTo>
                  <a:cubicBezTo>
                    <a:pt x="53964" y="23771"/>
                    <a:pt x="53964" y="21487"/>
                    <a:pt x="55373" y="20078"/>
                  </a:cubicBezTo>
                  <a:lnTo>
                    <a:pt x="56908" y="18543"/>
                  </a:lnTo>
                  <a:cubicBezTo>
                    <a:pt x="57773" y="17678"/>
                    <a:pt x="57773" y="16268"/>
                    <a:pt x="56908" y="15403"/>
                  </a:cubicBezTo>
                  <a:cubicBezTo>
                    <a:pt x="56042" y="14538"/>
                    <a:pt x="56042" y="13137"/>
                    <a:pt x="56908" y="12272"/>
                  </a:cubicBezTo>
                  <a:lnTo>
                    <a:pt x="64874" y="4305"/>
                  </a:lnTo>
                  <a:cubicBezTo>
                    <a:pt x="65856" y="3315"/>
                    <a:pt x="65856" y="1718"/>
                    <a:pt x="64874" y="737"/>
                  </a:cubicBezTo>
                  <a:cubicBezTo>
                    <a:pt x="64379" y="246"/>
                    <a:pt x="63732" y="1"/>
                    <a:pt x="63087"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1" name="Google Shape;311;p16"/>
            <p:cNvSpPr/>
            <p:nvPr/>
          </p:nvSpPr>
          <p:spPr>
            <a:xfrm rot="10800000" flipH="1">
              <a:off x="7468760" y="-170708"/>
              <a:ext cx="1386125" cy="1373316"/>
            </a:xfrm>
            <a:custGeom>
              <a:avLst/>
              <a:gdLst/>
              <a:ahLst/>
              <a:cxnLst/>
              <a:rect l="l" t="t" r="r" b="b"/>
              <a:pathLst>
                <a:path w="41448" h="41065" extrusionOk="0">
                  <a:moveTo>
                    <a:pt x="39295" y="1"/>
                  </a:moveTo>
                  <a:cubicBezTo>
                    <a:pt x="38794" y="1"/>
                    <a:pt x="38294" y="193"/>
                    <a:pt x="37915" y="576"/>
                  </a:cubicBezTo>
                  <a:lnTo>
                    <a:pt x="768" y="37723"/>
                  </a:lnTo>
                  <a:cubicBezTo>
                    <a:pt x="1" y="38490"/>
                    <a:pt x="1" y="39730"/>
                    <a:pt x="768" y="40489"/>
                  </a:cubicBezTo>
                  <a:cubicBezTo>
                    <a:pt x="1147" y="40872"/>
                    <a:pt x="1647" y="41064"/>
                    <a:pt x="2147" y="41064"/>
                  </a:cubicBezTo>
                  <a:cubicBezTo>
                    <a:pt x="2648" y="41064"/>
                    <a:pt x="3150" y="40872"/>
                    <a:pt x="3533" y="40489"/>
                  </a:cubicBezTo>
                  <a:lnTo>
                    <a:pt x="40681" y="3342"/>
                  </a:lnTo>
                  <a:cubicBezTo>
                    <a:pt x="41448" y="2574"/>
                    <a:pt x="41448" y="1334"/>
                    <a:pt x="40681" y="576"/>
                  </a:cubicBezTo>
                  <a:cubicBezTo>
                    <a:pt x="40297" y="193"/>
                    <a:pt x="39795" y="1"/>
                    <a:pt x="39295"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2" name="Google Shape;312;p16"/>
            <p:cNvSpPr/>
            <p:nvPr/>
          </p:nvSpPr>
          <p:spPr>
            <a:xfrm rot="10800000" flipH="1">
              <a:off x="7259643" y="-677429"/>
              <a:ext cx="1804390" cy="1793053"/>
            </a:xfrm>
            <a:custGeom>
              <a:avLst/>
              <a:gdLst/>
              <a:ahLst/>
              <a:cxnLst/>
              <a:rect l="l" t="t" r="r" b="b"/>
              <a:pathLst>
                <a:path w="53955" h="53616" extrusionOk="0">
                  <a:moveTo>
                    <a:pt x="52042" y="0"/>
                  </a:moveTo>
                  <a:cubicBezTo>
                    <a:pt x="51597" y="0"/>
                    <a:pt x="51153" y="170"/>
                    <a:pt x="50814" y="509"/>
                  </a:cubicBezTo>
                  <a:lnTo>
                    <a:pt x="678" y="50645"/>
                  </a:lnTo>
                  <a:cubicBezTo>
                    <a:pt x="0" y="51323"/>
                    <a:pt x="0" y="52429"/>
                    <a:pt x="678" y="53107"/>
                  </a:cubicBezTo>
                  <a:cubicBezTo>
                    <a:pt x="1017" y="53446"/>
                    <a:pt x="1463" y="53615"/>
                    <a:pt x="1909" y="53615"/>
                  </a:cubicBezTo>
                  <a:cubicBezTo>
                    <a:pt x="2355" y="53615"/>
                    <a:pt x="2801" y="53446"/>
                    <a:pt x="3140" y="53107"/>
                  </a:cubicBezTo>
                  <a:lnTo>
                    <a:pt x="53277" y="2971"/>
                  </a:lnTo>
                  <a:cubicBezTo>
                    <a:pt x="53955" y="2293"/>
                    <a:pt x="53955" y="1196"/>
                    <a:pt x="53277" y="509"/>
                  </a:cubicBezTo>
                  <a:cubicBezTo>
                    <a:pt x="52933" y="170"/>
                    <a:pt x="52487" y="0"/>
                    <a:pt x="52042"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3" name="Google Shape;313;p16"/>
            <p:cNvSpPr/>
            <p:nvPr/>
          </p:nvSpPr>
          <p:spPr>
            <a:xfrm rot="10800000" flipH="1">
              <a:off x="8854873" y="1202606"/>
              <a:ext cx="254230" cy="240050"/>
            </a:xfrm>
            <a:custGeom>
              <a:avLst/>
              <a:gdLst/>
              <a:ahLst/>
              <a:cxnLst/>
              <a:rect l="l" t="t" r="r" b="b"/>
              <a:pathLst>
                <a:path w="7602" h="7178" extrusionOk="0">
                  <a:moveTo>
                    <a:pt x="5219" y="0"/>
                  </a:moveTo>
                  <a:cubicBezTo>
                    <a:pt x="4664" y="0"/>
                    <a:pt x="4108" y="212"/>
                    <a:pt x="3685" y="636"/>
                  </a:cubicBezTo>
                  <a:lnTo>
                    <a:pt x="848" y="3473"/>
                  </a:lnTo>
                  <a:cubicBezTo>
                    <a:pt x="0" y="4320"/>
                    <a:pt x="0" y="5694"/>
                    <a:pt x="848" y="6542"/>
                  </a:cubicBezTo>
                  <a:cubicBezTo>
                    <a:pt x="1272" y="6966"/>
                    <a:pt x="1827" y="7177"/>
                    <a:pt x="2382" y="7177"/>
                  </a:cubicBezTo>
                  <a:cubicBezTo>
                    <a:pt x="2938" y="7177"/>
                    <a:pt x="3493" y="6966"/>
                    <a:pt x="3917" y="6542"/>
                  </a:cubicBezTo>
                  <a:lnTo>
                    <a:pt x="6754" y="3705"/>
                  </a:lnTo>
                  <a:cubicBezTo>
                    <a:pt x="7601" y="2857"/>
                    <a:pt x="7601" y="1484"/>
                    <a:pt x="6754" y="636"/>
                  </a:cubicBezTo>
                  <a:cubicBezTo>
                    <a:pt x="6330" y="212"/>
                    <a:pt x="5774" y="0"/>
                    <a:pt x="5219"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4" name="Google Shape;314;p16"/>
            <p:cNvSpPr/>
            <p:nvPr/>
          </p:nvSpPr>
          <p:spPr>
            <a:xfrm rot="10800000" flipH="1">
              <a:off x="8610389" y="105158"/>
              <a:ext cx="147716" cy="134606"/>
            </a:xfrm>
            <a:custGeom>
              <a:avLst/>
              <a:gdLst/>
              <a:ahLst/>
              <a:cxnLst/>
              <a:rect l="l" t="t" r="r" b="b"/>
              <a:pathLst>
                <a:path w="4417" h="4025" extrusionOk="0">
                  <a:moveTo>
                    <a:pt x="2213" y="1"/>
                  </a:moveTo>
                  <a:cubicBezTo>
                    <a:pt x="1695" y="1"/>
                    <a:pt x="1178" y="197"/>
                    <a:pt x="785" y="590"/>
                  </a:cubicBezTo>
                  <a:cubicBezTo>
                    <a:pt x="0" y="1375"/>
                    <a:pt x="0" y="2650"/>
                    <a:pt x="785" y="3435"/>
                  </a:cubicBezTo>
                  <a:cubicBezTo>
                    <a:pt x="1178" y="3828"/>
                    <a:pt x="1693" y="4024"/>
                    <a:pt x="2208" y="4024"/>
                  </a:cubicBezTo>
                  <a:cubicBezTo>
                    <a:pt x="2723" y="4024"/>
                    <a:pt x="3239" y="3828"/>
                    <a:pt x="3631" y="3435"/>
                  </a:cubicBezTo>
                  <a:cubicBezTo>
                    <a:pt x="4416" y="2650"/>
                    <a:pt x="4416" y="1375"/>
                    <a:pt x="3631" y="590"/>
                  </a:cubicBezTo>
                  <a:cubicBezTo>
                    <a:pt x="3239" y="197"/>
                    <a:pt x="2721" y="1"/>
                    <a:pt x="2213"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5" name="Google Shape;315;p16"/>
            <p:cNvSpPr/>
            <p:nvPr/>
          </p:nvSpPr>
          <p:spPr>
            <a:xfrm rot="10800000" flipH="1">
              <a:off x="6908860" y="-1600956"/>
              <a:ext cx="2627845" cy="2626674"/>
            </a:xfrm>
            <a:custGeom>
              <a:avLst/>
              <a:gdLst/>
              <a:ahLst/>
              <a:cxnLst/>
              <a:rect l="l" t="t" r="r" b="b"/>
              <a:pathLst>
                <a:path w="78578" h="78543" extrusionOk="0">
                  <a:moveTo>
                    <a:pt x="78385" y="0"/>
                  </a:moveTo>
                  <a:cubicBezTo>
                    <a:pt x="78341" y="0"/>
                    <a:pt x="78296" y="16"/>
                    <a:pt x="78265" y="47"/>
                  </a:cubicBezTo>
                  <a:lnTo>
                    <a:pt x="72" y="78240"/>
                  </a:lnTo>
                  <a:cubicBezTo>
                    <a:pt x="1" y="78311"/>
                    <a:pt x="1" y="78418"/>
                    <a:pt x="72" y="78489"/>
                  </a:cubicBezTo>
                  <a:cubicBezTo>
                    <a:pt x="99" y="78525"/>
                    <a:pt x="143" y="78543"/>
                    <a:pt x="188" y="78543"/>
                  </a:cubicBezTo>
                  <a:cubicBezTo>
                    <a:pt x="233" y="78543"/>
                    <a:pt x="277" y="78525"/>
                    <a:pt x="313" y="78489"/>
                  </a:cubicBezTo>
                  <a:lnTo>
                    <a:pt x="78506" y="297"/>
                  </a:lnTo>
                  <a:cubicBezTo>
                    <a:pt x="78577" y="226"/>
                    <a:pt x="78577" y="119"/>
                    <a:pt x="78506" y="47"/>
                  </a:cubicBezTo>
                  <a:cubicBezTo>
                    <a:pt x="78475" y="16"/>
                    <a:pt x="78430" y="0"/>
                    <a:pt x="783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6" name="Google Shape;316;p16"/>
            <p:cNvSpPr/>
            <p:nvPr/>
          </p:nvSpPr>
          <p:spPr>
            <a:xfrm rot="10800000" flipH="1">
              <a:off x="6369668" y="-1281266"/>
              <a:ext cx="2627845" cy="2626607"/>
            </a:xfrm>
            <a:custGeom>
              <a:avLst/>
              <a:gdLst/>
              <a:ahLst/>
              <a:cxnLst/>
              <a:rect l="l" t="t" r="r" b="b"/>
              <a:pathLst>
                <a:path w="78578" h="78541" extrusionOk="0">
                  <a:moveTo>
                    <a:pt x="78381" y="0"/>
                  </a:moveTo>
                  <a:cubicBezTo>
                    <a:pt x="78336" y="0"/>
                    <a:pt x="78292" y="18"/>
                    <a:pt x="78256" y="54"/>
                  </a:cubicBezTo>
                  <a:lnTo>
                    <a:pt x="63" y="78246"/>
                  </a:lnTo>
                  <a:cubicBezTo>
                    <a:pt x="1" y="78317"/>
                    <a:pt x="1" y="78424"/>
                    <a:pt x="63" y="78496"/>
                  </a:cubicBezTo>
                  <a:cubicBezTo>
                    <a:pt x="99" y="78523"/>
                    <a:pt x="143" y="78540"/>
                    <a:pt x="188" y="78540"/>
                  </a:cubicBezTo>
                  <a:cubicBezTo>
                    <a:pt x="233" y="78540"/>
                    <a:pt x="277" y="78523"/>
                    <a:pt x="313" y="78496"/>
                  </a:cubicBezTo>
                  <a:lnTo>
                    <a:pt x="78506" y="294"/>
                  </a:lnTo>
                  <a:cubicBezTo>
                    <a:pt x="78577" y="232"/>
                    <a:pt x="78577" y="125"/>
                    <a:pt x="78506" y="54"/>
                  </a:cubicBezTo>
                  <a:cubicBezTo>
                    <a:pt x="78470" y="18"/>
                    <a:pt x="78426" y="0"/>
                    <a:pt x="78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7" name="Google Shape;317;p16"/>
            <p:cNvSpPr/>
            <p:nvPr/>
          </p:nvSpPr>
          <p:spPr>
            <a:xfrm rot="10800000" flipH="1">
              <a:off x="-494803" y="4227134"/>
              <a:ext cx="2204247" cy="2060321"/>
            </a:xfrm>
            <a:custGeom>
              <a:avLst/>
              <a:gdLst/>
              <a:ahLst/>
              <a:cxnLst/>
              <a:rect l="l" t="t" r="r" b="b"/>
              <a:pathLst>
                <a:path w="61904" h="57862" extrusionOk="0">
                  <a:moveTo>
                    <a:pt x="59392" y="0"/>
                  </a:moveTo>
                  <a:cubicBezTo>
                    <a:pt x="58806" y="0"/>
                    <a:pt x="58219" y="223"/>
                    <a:pt x="57773" y="669"/>
                  </a:cubicBezTo>
                  <a:lnTo>
                    <a:pt x="50422" y="8020"/>
                  </a:lnTo>
                  <a:cubicBezTo>
                    <a:pt x="50039" y="8404"/>
                    <a:pt x="49537" y="8596"/>
                    <a:pt x="49035" y="8596"/>
                  </a:cubicBezTo>
                  <a:cubicBezTo>
                    <a:pt x="48533" y="8596"/>
                    <a:pt x="48031" y="8404"/>
                    <a:pt x="47648" y="8020"/>
                  </a:cubicBezTo>
                  <a:cubicBezTo>
                    <a:pt x="47264" y="7637"/>
                    <a:pt x="46760" y="7445"/>
                    <a:pt x="46257" y="7445"/>
                  </a:cubicBezTo>
                  <a:cubicBezTo>
                    <a:pt x="45754" y="7445"/>
                    <a:pt x="45252" y="7637"/>
                    <a:pt x="44873" y="8020"/>
                  </a:cubicBezTo>
                  <a:lnTo>
                    <a:pt x="33213" y="19680"/>
                  </a:lnTo>
                  <a:cubicBezTo>
                    <a:pt x="32651" y="20242"/>
                    <a:pt x="31918" y="20523"/>
                    <a:pt x="31185" y="20523"/>
                  </a:cubicBezTo>
                  <a:cubicBezTo>
                    <a:pt x="30452" y="20523"/>
                    <a:pt x="29721" y="20242"/>
                    <a:pt x="29163" y="19680"/>
                  </a:cubicBezTo>
                  <a:cubicBezTo>
                    <a:pt x="28606" y="19122"/>
                    <a:pt x="27874" y="18844"/>
                    <a:pt x="27142" y="18844"/>
                  </a:cubicBezTo>
                  <a:cubicBezTo>
                    <a:pt x="26409" y="18844"/>
                    <a:pt x="25675" y="19122"/>
                    <a:pt x="25113" y="19680"/>
                  </a:cubicBezTo>
                  <a:lnTo>
                    <a:pt x="20644" y="24158"/>
                  </a:lnTo>
                  <a:cubicBezTo>
                    <a:pt x="20260" y="24542"/>
                    <a:pt x="19756" y="24734"/>
                    <a:pt x="19253" y="24734"/>
                  </a:cubicBezTo>
                  <a:cubicBezTo>
                    <a:pt x="18750" y="24734"/>
                    <a:pt x="18248" y="24542"/>
                    <a:pt x="17869" y="24158"/>
                  </a:cubicBezTo>
                  <a:cubicBezTo>
                    <a:pt x="17486" y="23775"/>
                    <a:pt x="16982" y="23583"/>
                    <a:pt x="16479" y="23583"/>
                  </a:cubicBezTo>
                  <a:cubicBezTo>
                    <a:pt x="15976" y="23583"/>
                    <a:pt x="15474" y="23775"/>
                    <a:pt x="15095" y="24158"/>
                  </a:cubicBezTo>
                  <a:lnTo>
                    <a:pt x="9858" y="29386"/>
                  </a:lnTo>
                  <a:cubicBezTo>
                    <a:pt x="8538" y="30715"/>
                    <a:pt x="8538" y="32865"/>
                    <a:pt x="9858" y="34185"/>
                  </a:cubicBezTo>
                  <a:cubicBezTo>
                    <a:pt x="11187" y="35515"/>
                    <a:pt x="11187" y="37665"/>
                    <a:pt x="9858" y="38985"/>
                  </a:cubicBezTo>
                  <a:lnTo>
                    <a:pt x="8413" y="40430"/>
                  </a:lnTo>
                  <a:cubicBezTo>
                    <a:pt x="7601" y="41242"/>
                    <a:pt x="7601" y="42562"/>
                    <a:pt x="8413" y="43383"/>
                  </a:cubicBezTo>
                  <a:cubicBezTo>
                    <a:pt x="9225" y="44195"/>
                    <a:pt x="9225" y="45515"/>
                    <a:pt x="8413" y="46327"/>
                  </a:cubicBezTo>
                  <a:lnTo>
                    <a:pt x="928" y="53812"/>
                  </a:lnTo>
                  <a:cubicBezTo>
                    <a:pt x="0" y="54739"/>
                    <a:pt x="0" y="56238"/>
                    <a:pt x="928" y="57166"/>
                  </a:cubicBezTo>
                  <a:cubicBezTo>
                    <a:pt x="1392" y="57630"/>
                    <a:pt x="1999" y="57862"/>
                    <a:pt x="2605" y="57862"/>
                  </a:cubicBezTo>
                  <a:cubicBezTo>
                    <a:pt x="3212" y="57862"/>
                    <a:pt x="3819" y="57630"/>
                    <a:pt x="4283" y="57166"/>
                  </a:cubicBezTo>
                  <a:lnTo>
                    <a:pt x="16424" y="45024"/>
                  </a:lnTo>
                  <a:cubicBezTo>
                    <a:pt x="16759" y="44690"/>
                    <a:pt x="17198" y="44523"/>
                    <a:pt x="17637" y="44523"/>
                  </a:cubicBezTo>
                  <a:cubicBezTo>
                    <a:pt x="18077" y="44523"/>
                    <a:pt x="18516" y="44690"/>
                    <a:pt x="18851" y="45024"/>
                  </a:cubicBezTo>
                  <a:cubicBezTo>
                    <a:pt x="19185" y="45363"/>
                    <a:pt x="19624" y="45533"/>
                    <a:pt x="20064" y="45533"/>
                  </a:cubicBezTo>
                  <a:cubicBezTo>
                    <a:pt x="20503" y="45533"/>
                    <a:pt x="20943" y="45363"/>
                    <a:pt x="21277" y="45024"/>
                  </a:cubicBezTo>
                  <a:lnTo>
                    <a:pt x="27290" y="39012"/>
                  </a:lnTo>
                  <a:cubicBezTo>
                    <a:pt x="27593" y="38708"/>
                    <a:pt x="27990" y="38557"/>
                    <a:pt x="28387" y="38557"/>
                  </a:cubicBezTo>
                  <a:cubicBezTo>
                    <a:pt x="28784" y="38557"/>
                    <a:pt x="29181" y="38708"/>
                    <a:pt x="29484" y="39012"/>
                  </a:cubicBezTo>
                  <a:cubicBezTo>
                    <a:pt x="29788" y="39315"/>
                    <a:pt x="30185" y="39467"/>
                    <a:pt x="30582" y="39467"/>
                  </a:cubicBezTo>
                  <a:cubicBezTo>
                    <a:pt x="30979" y="39467"/>
                    <a:pt x="31376" y="39315"/>
                    <a:pt x="31679" y="39012"/>
                  </a:cubicBezTo>
                  <a:lnTo>
                    <a:pt x="44284" y="26415"/>
                  </a:lnTo>
                  <a:cubicBezTo>
                    <a:pt x="45087" y="25612"/>
                    <a:pt x="45087" y="24319"/>
                    <a:pt x="44284" y="23525"/>
                  </a:cubicBezTo>
                  <a:cubicBezTo>
                    <a:pt x="43491" y="22722"/>
                    <a:pt x="43491" y="21428"/>
                    <a:pt x="44284" y="20634"/>
                  </a:cubicBezTo>
                  <a:lnTo>
                    <a:pt x="61011" y="3908"/>
                  </a:lnTo>
                  <a:cubicBezTo>
                    <a:pt x="61904" y="3016"/>
                    <a:pt x="61904" y="1561"/>
                    <a:pt x="61011" y="669"/>
                  </a:cubicBezTo>
                  <a:cubicBezTo>
                    <a:pt x="60565" y="223"/>
                    <a:pt x="59979" y="0"/>
                    <a:pt x="59392"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8" name="Google Shape;318;p16"/>
            <p:cNvSpPr/>
            <p:nvPr/>
          </p:nvSpPr>
          <p:spPr>
            <a:xfrm rot="10800000" flipH="1">
              <a:off x="-340126" y="3889160"/>
              <a:ext cx="1387268" cy="1374450"/>
            </a:xfrm>
            <a:custGeom>
              <a:avLst/>
              <a:gdLst/>
              <a:ahLst/>
              <a:cxnLst/>
              <a:rect l="l" t="t" r="r" b="b"/>
              <a:pathLst>
                <a:path w="38960" h="38600" extrusionOk="0">
                  <a:moveTo>
                    <a:pt x="36939" y="1"/>
                  </a:moveTo>
                  <a:cubicBezTo>
                    <a:pt x="36468" y="1"/>
                    <a:pt x="35997" y="181"/>
                    <a:pt x="35641" y="543"/>
                  </a:cubicBezTo>
                  <a:lnTo>
                    <a:pt x="715" y="35460"/>
                  </a:lnTo>
                  <a:cubicBezTo>
                    <a:pt x="1" y="36182"/>
                    <a:pt x="1" y="37342"/>
                    <a:pt x="715" y="38064"/>
                  </a:cubicBezTo>
                  <a:cubicBezTo>
                    <a:pt x="1076" y="38421"/>
                    <a:pt x="1549" y="38600"/>
                    <a:pt x="2020" y="38600"/>
                  </a:cubicBezTo>
                  <a:cubicBezTo>
                    <a:pt x="2492" y="38600"/>
                    <a:pt x="2963" y="38421"/>
                    <a:pt x="3320" y="38064"/>
                  </a:cubicBezTo>
                  <a:lnTo>
                    <a:pt x="38237" y="3139"/>
                  </a:lnTo>
                  <a:cubicBezTo>
                    <a:pt x="38959" y="2425"/>
                    <a:pt x="38959" y="1256"/>
                    <a:pt x="38237" y="543"/>
                  </a:cubicBezTo>
                  <a:cubicBezTo>
                    <a:pt x="37880" y="181"/>
                    <a:pt x="37409" y="1"/>
                    <a:pt x="36939"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9" name="Google Shape;319;p16"/>
            <p:cNvSpPr/>
            <p:nvPr/>
          </p:nvSpPr>
          <p:spPr>
            <a:xfrm rot="10800000" flipH="1">
              <a:off x="-265090" y="3491703"/>
              <a:ext cx="1387233" cy="1374449"/>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0" name="Google Shape;320;p16"/>
            <p:cNvSpPr/>
            <p:nvPr/>
          </p:nvSpPr>
          <p:spPr>
            <a:xfrm rot="10800000" flipH="1">
              <a:off x="-116431" y="4268369"/>
              <a:ext cx="1762073" cy="992167"/>
            </a:xfrm>
            <a:custGeom>
              <a:avLst/>
              <a:gdLst/>
              <a:ahLst/>
              <a:cxnLst/>
              <a:rect l="l" t="t" r="r" b="b"/>
              <a:pathLst>
                <a:path w="49486" h="27864" extrusionOk="0">
                  <a:moveTo>
                    <a:pt x="46790" y="1"/>
                  </a:moveTo>
                  <a:cubicBezTo>
                    <a:pt x="46163" y="1"/>
                    <a:pt x="45534" y="239"/>
                    <a:pt x="45052" y="717"/>
                  </a:cubicBezTo>
                  <a:lnTo>
                    <a:pt x="42545" y="3224"/>
                  </a:lnTo>
                  <a:cubicBezTo>
                    <a:pt x="41809" y="3960"/>
                    <a:pt x="40846" y="4328"/>
                    <a:pt x="39883" y="4328"/>
                  </a:cubicBezTo>
                  <a:cubicBezTo>
                    <a:pt x="38921" y="4328"/>
                    <a:pt x="37960" y="3960"/>
                    <a:pt x="37228" y="3224"/>
                  </a:cubicBezTo>
                  <a:cubicBezTo>
                    <a:pt x="36492" y="2492"/>
                    <a:pt x="35529" y="2126"/>
                    <a:pt x="34566" y="2126"/>
                  </a:cubicBezTo>
                  <a:cubicBezTo>
                    <a:pt x="33604" y="2126"/>
                    <a:pt x="32643" y="2492"/>
                    <a:pt x="31911" y="3224"/>
                  </a:cubicBezTo>
                  <a:lnTo>
                    <a:pt x="27745" y="7390"/>
                  </a:lnTo>
                  <a:cubicBezTo>
                    <a:pt x="27045" y="8094"/>
                    <a:pt x="26124" y="8447"/>
                    <a:pt x="25203" y="8447"/>
                  </a:cubicBezTo>
                  <a:cubicBezTo>
                    <a:pt x="24281" y="8447"/>
                    <a:pt x="23360" y="8094"/>
                    <a:pt x="22660" y="7390"/>
                  </a:cubicBezTo>
                  <a:cubicBezTo>
                    <a:pt x="21955" y="6689"/>
                    <a:pt x="21034" y="6339"/>
                    <a:pt x="20114" y="6339"/>
                  </a:cubicBezTo>
                  <a:cubicBezTo>
                    <a:pt x="19194" y="6339"/>
                    <a:pt x="18275" y="6689"/>
                    <a:pt x="17575" y="7390"/>
                  </a:cubicBezTo>
                  <a:lnTo>
                    <a:pt x="866" y="24099"/>
                  </a:lnTo>
                  <a:cubicBezTo>
                    <a:pt x="1" y="24955"/>
                    <a:pt x="1" y="26356"/>
                    <a:pt x="866" y="27221"/>
                  </a:cubicBezTo>
                  <a:cubicBezTo>
                    <a:pt x="1294" y="27649"/>
                    <a:pt x="1858" y="27863"/>
                    <a:pt x="2424" y="27863"/>
                  </a:cubicBezTo>
                  <a:cubicBezTo>
                    <a:pt x="2989" y="27863"/>
                    <a:pt x="3556" y="27649"/>
                    <a:pt x="3988" y="27221"/>
                  </a:cubicBezTo>
                  <a:lnTo>
                    <a:pt x="13239" y="17970"/>
                  </a:lnTo>
                  <a:cubicBezTo>
                    <a:pt x="13891" y="17314"/>
                    <a:pt x="14747" y="16986"/>
                    <a:pt x="15605" y="16986"/>
                  </a:cubicBezTo>
                  <a:cubicBezTo>
                    <a:pt x="16462" y="16986"/>
                    <a:pt x="17321" y="17314"/>
                    <a:pt x="17977" y="17970"/>
                  </a:cubicBezTo>
                  <a:cubicBezTo>
                    <a:pt x="18632" y="18626"/>
                    <a:pt x="19491" y="18953"/>
                    <a:pt x="20348" y="18953"/>
                  </a:cubicBezTo>
                  <a:cubicBezTo>
                    <a:pt x="21206" y="18953"/>
                    <a:pt x="22062" y="18626"/>
                    <a:pt x="22714" y="17970"/>
                  </a:cubicBezTo>
                  <a:lnTo>
                    <a:pt x="31331" y="9352"/>
                  </a:lnTo>
                  <a:cubicBezTo>
                    <a:pt x="32161" y="8523"/>
                    <a:pt x="33249" y="8108"/>
                    <a:pt x="34338" y="8108"/>
                  </a:cubicBezTo>
                  <a:cubicBezTo>
                    <a:pt x="35426" y="8108"/>
                    <a:pt x="36514" y="8523"/>
                    <a:pt x="37344" y="9352"/>
                  </a:cubicBezTo>
                  <a:cubicBezTo>
                    <a:pt x="38174" y="10182"/>
                    <a:pt x="39262" y="10597"/>
                    <a:pt x="40351" y="10597"/>
                  </a:cubicBezTo>
                  <a:cubicBezTo>
                    <a:pt x="41439" y="10597"/>
                    <a:pt x="42527" y="10182"/>
                    <a:pt x="43357" y="9352"/>
                  </a:cubicBezTo>
                  <a:lnTo>
                    <a:pt x="48522" y="4187"/>
                  </a:lnTo>
                  <a:cubicBezTo>
                    <a:pt x="49486" y="3232"/>
                    <a:pt x="49486" y="1671"/>
                    <a:pt x="48522" y="717"/>
                  </a:cubicBezTo>
                  <a:cubicBezTo>
                    <a:pt x="48045" y="239"/>
                    <a:pt x="47418" y="1"/>
                    <a:pt x="46790"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1" name="Google Shape;321;p16"/>
            <p:cNvSpPr/>
            <p:nvPr/>
          </p:nvSpPr>
          <p:spPr>
            <a:xfrm rot="10800000" flipH="1">
              <a:off x="54080" y="4142555"/>
              <a:ext cx="183663" cy="167284"/>
            </a:xfrm>
            <a:custGeom>
              <a:avLst/>
              <a:gdLst/>
              <a:ahLst/>
              <a:cxnLst/>
              <a:rect l="l" t="t" r="r" b="b"/>
              <a:pathLst>
                <a:path w="5158" h="4698" extrusionOk="0">
                  <a:moveTo>
                    <a:pt x="2575" y="0"/>
                  </a:moveTo>
                  <a:cubicBezTo>
                    <a:pt x="1973" y="0"/>
                    <a:pt x="1370" y="230"/>
                    <a:pt x="911" y="689"/>
                  </a:cubicBezTo>
                  <a:cubicBezTo>
                    <a:pt x="1" y="1599"/>
                    <a:pt x="1" y="3089"/>
                    <a:pt x="911" y="4008"/>
                  </a:cubicBezTo>
                  <a:cubicBezTo>
                    <a:pt x="1370" y="4467"/>
                    <a:pt x="1973" y="4697"/>
                    <a:pt x="2575" y="4697"/>
                  </a:cubicBezTo>
                  <a:cubicBezTo>
                    <a:pt x="3177" y="4697"/>
                    <a:pt x="3779" y="4467"/>
                    <a:pt x="4238" y="4008"/>
                  </a:cubicBezTo>
                  <a:cubicBezTo>
                    <a:pt x="5157" y="3089"/>
                    <a:pt x="5157" y="1599"/>
                    <a:pt x="4238" y="689"/>
                  </a:cubicBezTo>
                  <a:cubicBezTo>
                    <a:pt x="3779" y="230"/>
                    <a:pt x="3177" y="0"/>
                    <a:pt x="2575"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2" name="Google Shape;322;p16"/>
            <p:cNvSpPr/>
            <p:nvPr/>
          </p:nvSpPr>
          <p:spPr>
            <a:xfrm rot="10800000" flipH="1">
              <a:off x="162770" y="4852294"/>
              <a:ext cx="148056" cy="134810"/>
            </a:xfrm>
            <a:custGeom>
              <a:avLst/>
              <a:gdLst/>
              <a:ahLst/>
              <a:cxnLst/>
              <a:rect l="l" t="t" r="r" b="b"/>
              <a:pathLst>
                <a:path w="4158" h="3786" extrusionOk="0">
                  <a:moveTo>
                    <a:pt x="2079" y="1"/>
                  </a:moveTo>
                  <a:cubicBezTo>
                    <a:pt x="1597" y="1"/>
                    <a:pt x="1107" y="179"/>
                    <a:pt x="741" y="554"/>
                  </a:cubicBezTo>
                  <a:cubicBezTo>
                    <a:pt x="0" y="1294"/>
                    <a:pt x="0" y="2490"/>
                    <a:pt x="741" y="3230"/>
                  </a:cubicBezTo>
                  <a:cubicBezTo>
                    <a:pt x="1111" y="3600"/>
                    <a:pt x="1595" y="3785"/>
                    <a:pt x="2079" y="3785"/>
                  </a:cubicBezTo>
                  <a:cubicBezTo>
                    <a:pt x="2563" y="3785"/>
                    <a:pt x="3047" y="3600"/>
                    <a:pt x="3417" y="3230"/>
                  </a:cubicBezTo>
                  <a:cubicBezTo>
                    <a:pt x="4158" y="2490"/>
                    <a:pt x="4158" y="1294"/>
                    <a:pt x="3417" y="554"/>
                  </a:cubicBezTo>
                  <a:cubicBezTo>
                    <a:pt x="3042" y="179"/>
                    <a:pt x="2561" y="1"/>
                    <a:pt x="2079"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3" name="Google Shape;323;p16"/>
            <p:cNvSpPr/>
            <p:nvPr/>
          </p:nvSpPr>
          <p:spPr>
            <a:xfrm rot="10800000" flipH="1">
              <a:off x="8597712" y="4774300"/>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4" name="Google Shape;324;p16"/>
            <p:cNvSpPr/>
            <p:nvPr/>
          </p:nvSpPr>
          <p:spPr>
            <a:xfrm rot="10800000" flipH="1">
              <a:off x="8716213" y="4751560"/>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5" name="Google Shape;325;p16"/>
            <p:cNvSpPr/>
            <p:nvPr/>
          </p:nvSpPr>
          <p:spPr>
            <a:xfrm rot="10800000" flipH="1">
              <a:off x="-517983" y="4159474"/>
              <a:ext cx="2629899" cy="2628688"/>
            </a:xfrm>
            <a:custGeom>
              <a:avLst/>
              <a:gdLst/>
              <a:ahLst/>
              <a:cxnLst/>
              <a:rect l="l" t="t" r="r" b="b"/>
              <a:pathLst>
                <a:path w="73858" h="73824" extrusionOk="0">
                  <a:moveTo>
                    <a:pt x="73679" y="1"/>
                  </a:moveTo>
                  <a:cubicBezTo>
                    <a:pt x="73637" y="1"/>
                    <a:pt x="73594" y="16"/>
                    <a:pt x="73563" y="47"/>
                  </a:cubicBezTo>
                  <a:lnTo>
                    <a:pt x="63" y="73547"/>
                  </a:lnTo>
                  <a:cubicBezTo>
                    <a:pt x="0" y="73610"/>
                    <a:pt x="0" y="73717"/>
                    <a:pt x="63" y="73779"/>
                  </a:cubicBezTo>
                  <a:cubicBezTo>
                    <a:pt x="98" y="73815"/>
                    <a:pt x="134" y="73824"/>
                    <a:pt x="179" y="73824"/>
                  </a:cubicBezTo>
                  <a:cubicBezTo>
                    <a:pt x="223" y="73824"/>
                    <a:pt x="268" y="73815"/>
                    <a:pt x="295" y="73779"/>
                  </a:cubicBezTo>
                  <a:lnTo>
                    <a:pt x="73795" y="279"/>
                  </a:lnTo>
                  <a:cubicBezTo>
                    <a:pt x="73858" y="217"/>
                    <a:pt x="73858" y="119"/>
                    <a:pt x="73795" y="47"/>
                  </a:cubicBezTo>
                  <a:cubicBezTo>
                    <a:pt x="73764" y="16"/>
                    <a:pt x="73721" y="1"/>
                    <a:pt x="736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6" name="Google Shape;326;p16"/>
            <p:cNvSpPr/>
            <p:nvPr/>
          </p:nvSpPr>
          <p:spPr>
            <a:xfrm rot="10800000" flipH="1">
              <a:off x="-44647" y="3702944"/>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27" name="Google Shape;327;p16"/>
            <p:cNvSpPr/>
            <p:nvPr/>
          </p:nvSpPr>
          <p:spPr>
            <a:xfrm rot="10800000" flipH="1">
              <a:off x="8502453" y="4673419"/>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28" name="Google Shape;328;p16"/>
            <p:cNvGrpSpPr/>
            <p:nvPr/>
          </p:nvGrpSpPr>
          <p:grpSpPr>
            <a:xfrm>
              <a:off x="-1171434" y="-1652865"/>
              <a:ext cx="1691889" cy="2035788"/>
              <a:chOff x="-1171434" y="-1652865"/>
              <a:chExt cx="1691889" cy="2035788"/>
            </a:xfrm>
          </p:grpSpPr>
          <p:sp>
            <p:nvSpPr>
              <p:cNvPr id="329" name="Google Shape;329;p16"/>
              <p:cNvSpPr/>
              <p:nvPr/>
            </p:nvSpPr>
            <p:spPr>
              <a:xfrm flipH="1">
                <a:off x="336471" y="192899"/>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0" name="Google Shape;330;p16"/>
              <p:cNvSpPr/>
              <p:nvPr/>
            </p:nvSpPr>
            <p:spPr>
              <a:xfrm flipH="1">
                <a:off x="-1171434" y="-1652865"/>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31" name="Google Shape;331;p16"/>
            <p:cNvSpPr/>
            <p:nvPr/>
          </p:nvSpPr>
          <p:spPr>
            <a:xfrm rot="10800000" flipH="1">
              <a:off x="-2066972" y="-2217081"/>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32" name="Google Shape;332;p16"/>
          <p:cNvSpPr txBox="1">
            <a:spLocks noGrp="1"/>
          </p:cNvSpPr>
          <p:nvPr>
            <p:ph type="title"/>
          </p:nvPr>
        </p:nvSpPr>
        <p:spPr>
          <a:xfrm>
            <a:off x="1179163" y="2000425"/>
            <a:ext cx="3603000" cy="135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3" name="Google Shape;333;p16"/>
          <p:cNvSpPr txBox="1">
            <a:spLocks noGrp="1"/>
          </p:cNvSpPr>
          <p:nvPr>
            <p:ph type="title" idx="2" hasCustomPrompt="1"/>
          </p:nvPr>
        </p:nvSpPr>
        <p:spPr>
          <a:xfrm>
            <a:off x="3007763" y="982525"/>
            <a:ext cx="1774500" cy="1017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7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34" name="Google Shape;334;p16"/>
          <p:cNvSpPr txBox="1">
            <a:spLocks noGrp="1"/>
          </p:cNvSpPr>
          <p:nvPr>
            <p:ph type="subTitle" idx="1"/>
          </p:nvPr>
        </p:nvSpPr>
        <p:spPr>
          <a:xfrm>
            <a:off x="1179163" y="3443375"/>
            <a:ext cx="3603000" cy="717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5" name="Google Shape;335;p16"/>
          <p:cNvSpPr>
            <a:spLocks noGrp="1"/>
          </p:cNvSpPr>
          <p:nvPr>
            <p:ph type="pic" idx="3"/>
          </p:nvPr>
        </p:nvSpPr>
        <p:spPr>
          <a:xfrm>
            <a:off x="5480239" y="619050"/>
            <a:ext cx="2484600" cy="3905400"/>
          </a:xfrm>
          <a:prstGeom prst="roundRect">
            <a:avLst>
              <a:gd name="adj" fmla="val 16667"/>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431"/>
        <p:cNvGrpSpPr/>
        <p:nvPr/>
      </p:nvGrpSpPr>
      <p:grpSpPr>
        <a:xfrm>
          <a:off x="0" y="0"/>
          <a:ext cx="0" cy="0"/>
          <a:chOff x="0" y="0"/>
          <a:chExt cx="0" cy="0"/>
        </a:xfrm>
      </p:grpSpPr>
      <p:sp>
        <p:nvSpPr>
          <p:cNvPr id="432" name="Google Shape;432;p21"/>
          <p:cNvSpPr txBox="1">
            <a:spLocks noGrp="1"/>
          </p:cNvSpPr>
          <p:nvPr>
            <p:ph type="title"/>
          </p:nvPr>
        </p:nvSpPr>
        <p:spPr>
          <a:xfrm>
            <a:off x="5242675" y="1408688"/>
            <a:ext cx="3188100" cy="1191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3" name="Google Shape;433;p21"/>
          <p:cNvSpPr txBox="1">
            <a:spLocks noGrp="1"/>
          </p:cNvSpPr>
          <p:nvPr>
            <p:ph type="subTitle" idx="1"/>
          </p:nvPr>
        </p:nvSpPr>
        <p:spPr>
          <a:xfrm>
            <a:off x="5242675" y="2599613"/>
            <a:ext cx="3188100" cy="113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34" name="Google Shape;434;p21"/>
          <p:cNvGrpSpPr/>
          <p:nvPr/>
        </p:nvGrpSpPr>
        <p:grpSpPr>
          <a:xfrm>
            <a:off x="-1781879" y="-2190672"/>
            <a:ext cx="13067827" cy="9251603"/>
            <a:chOff x="-1781879" y="-2190672"/>
            <a:chExt cx="13067827" cy="9251603"/>
          </a:xfrm>
        </p:grpSpPr>
        <p:grpSp>
          <p:nvGrpSpPr>
            <p:cNvPr id="435" name="Google Shape;435;p21"/>
            <p:cNvGrpSpPr/>
            <p:nvPr/>
          </p:nvGrpSpPr>
          <p:grpSpPr>
            <a:xfrm>
              <a:off x="-1104182" y="-2190672"/>
              <a:ext cx="12390130" cy="8906656"/>
              <a:chOff x="-1104182" y="-2190672"/>
              <a:chExt cx="12390130" cy="8906656"/>
            </a:xfrm>
          </p:grpSpPr>
          <p:sp>
            <p:nvSpPr>
              <p:cNvPr id="436" name="Google Shape;436;p21"/>
              <p:cNvSpPr/>
              <p:nvPr/>
            </p:nvSpPr>
            <p:spPr>
              <a:xfrm>
                <a:off x="8727720" y="-1007392"/>
                <a:ext cx="1387233" cy="1374450"/>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7" name="Google Shape;437;p21"/>
              <p:cNvSpPr/>
              <p:nvPr/>
            </p:nvSpPr>
            <p:spPr>
              <a:xfrm>
                <a:off x="8656037" y="197752"/>
                <a:ext cx="254487" cy="240279"/>
              </a:xfrm>
              <a:custGeom>
                <a:avLst/>
                <a:gdLst/>
                <a:ahLst/>
                <a:cxnLst/>
                <a:rect l="l" t="t" r="r" b="b"/>
                <a:pathLst>
                  <a:path w="7147" h="6748" extrusionOk="0">
                    <a:moveTo>
                      <a:pt x="4907" y="1"/>
                    </a:moveTo>
                    <a:cubicBezTo>
                      <a:pt x="4385" y="1"/>
                      <a:pt x="3863" y="202"/>
                      <a:pt x="3462" y="603"/>
                    </a:cubicBezTo>
                    <a:lnTo>
                      <a:pt x="803" y="3271"/>
                    </a:lnTo>
                    <a:cubicBezTo>
                      <a:pt x="1" y="4064"/>
                      <a:pt x="1" y="5358"/>
                      <a:pt x="803" y="6152"/>
                    </a:cubicBezTo>
                    <a:cubicBezTo>
                      <a:pt x="1200" y="6549"/>
                      <a:pt x="1722" y="6747"/>
                      <a:pt x="2244" y="6747"/>
                    </a:cubicBezTo>
                    <a:cubicBezTo>
                      <a:pt x="2766" y="6747"/>
                      <a:pt x="3288" y="6549"/>
                      <a:pt x="3685" y="6152"/>
                    </a:cubicBezTo>
                    <a:lnTo>
                      <a:pt x="6352" y="3485"/>
                    </a:lnTo>
                    <a:cubicBezTo>
                      <a:pt x="7146" y="2691"/>
                      <a:pt x="7146" y="1397"/>
                      <a:pt x="6352" y="603"/>
                    </a:cubicBezTo>
                    <a:cubicBezTo>
                      <a:pt x="5951" y="202"/>
                      <a:pt x="5429" y="1"/>
                      <a:pt x="4907"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8" name="Google Shape;438;p21"/>
              <p:cNvSpPr/>
              <p:nvPr/>
            </p:nvSpPr>
            <p:spPr>
              <a:xfrm rot="10800000">
                <a:off x="403723" y="4702936"/>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9" name="Google Shape;439;p21"/>
              <p:cNvSpPr/>
              <p:nvPr/>
            </p:nvSpPr>
            <p:spPr>
              <a:xfrm rot="10800000">
                <a:off x="-1104182" y="4680196"/>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0" name="Google Shape;440;p21"/>
              <p:cNvSpPr/>
              <p:nvPr/>
            </p:nvSpPr>
            <p:spPr>
              <a:xfrm>
                <a:off x="8656013" y="-2190672"/>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1" name="Google Shape;441;p21"/>
              <p:cNvSpPr/>
              <p:nvPr/>
            </p:nvSpPr>
            <p:spPr>
              <a:xfrm>
                <a:off x="-979796" y="-910663"/>
                <a:ext cx="2384800" cy="2683706"/>
              </a:xfrm>
              <a:custGeom>
                <a:avLst/>
                <a:gdLst/>
                <a:ahLst/>
                <a:cxnLst/>
                <a:rect l="l" t="t" r="r" b="b"/>
                <a:pathLst>
                  <a:path w="77016" h="86669" extrusionOk="0">
                    <a:moveTo>
                      <a:pt x="15576" y="57747"/>
                    </a:moveTo>
                    <a:lnTo>
                      <a:pt x="15576" y="57747"/>
                    </a:lnTo>
                    <a:cubicBezTo>
                      <a:pt x="16558" y="58737"/>
                      <a:pt x="16558" y="60334"/>
                      <a:pt x="15576" y="61315"/>
                    </a:cubicBezTo>
                    <a:lnTo>
                      <a:pt x="8350" y="68541"/>
                    </a:lnTo>
                    <a:cubicBezTo>
                      <a:pt x="7485" y="69406"/>
                      <a:pt x="7485" y="70816"/>
                      <a:pt x="8350" y="71681"/>
                    </a:cubicBezTo>
                    <a:cubicBezTo>
                      <a:pt x="9216" y="72547"/>
                      <a:pt x="9216" y="73956"/>
                      <a:pt x="8350" y="74821"/>
                    </a:cubicBezTo>
                    <a:lnTo>
                      <a:pt x="964" y="82199"/>
                    </a:lnTo>
                    <a:cubicBezTo>
                      <a:pt x="0" y="83171"/>
                      <a:pt x="0" y="84742"/>
                      <a:pt x="964" y="85705"/>
                    </a:cubicBezTo>
                    <a:cubicBezTo>
                      <a:pt x="1936" y="86668"/>
                      <a:pt x="3506" y="86668"/>
                      <a:pt x="4470" y="85705"/>
                    </a:cubicBezTo>
                    <a:lnTo>
                      <a:pt x="16353" y="73822"/>
                    </a:lnTo>
                    <a:cubicBezTo>
                      <a:pt x="17182" y="72993"/>
                      <a:pt x="18520" y="72993"/>
                      <a:pt x="19341" y="73822"/>
                    </a:cubicBezTo>
                    <a:cubicBezTo>
                      <a:pt x="20171" y="74652"/>
                      <a:pt x="21509" y="74652"/>
                      <a:pt x="22339" y="73822"/>
                    </a:cubicBezTo>
                    <a:lnTo>
                      <a:pt x="43455" y="52706"/>
                    </a:lnTo>
                    <a:cubicBezTo>
                      <a:pt x="44079" y="52082"/>
                      <a:pt x="44079" y="51074"/>
                      <a:pt x="43455" y="50449"/>
                    </a:cubicBezTo>
                    <a:cubicBezTo>
                      <a:pt x="42830" y="49825"/>
                      <a:pt x="42830" y="48817"/>
                      <a:pt x="43455" y="48192"/>
                    </a:cubicBezTo>
                    <a:lnTo>
                      <a:pt x="64285" y="27362"/>
                    </a:lnTo>
                    <a:cubicBezTo>
                      <a:pt x="65133" y="26514"/>
                      <a:pt x="65133" y="25140"/>
                      <a:pt x="64285" y="24293"/>
                    </a:cubicBezTo>
                    <a:lnTo>
                      <a:pt x="64285" y="24293"/>
                    </a:lnTo>
                    <a:cubicBezTo>
                      <a:pt x="63438" y="23436"/>
                      <a:pt x="63438" y="22063"/>
                      <a:pt x="64285" y="21215"/>
                    </a:cubicBezTo>
                    <a:lnTo>
                      <a:pt x="69602" y="15898"/>
                    </a:lnTo>
                    <a:cubicBezTo>
                      <a:pt x="70307" y="15185"/>
                      <a:pt x="70307" y="14034"/>
                      <a:pt x="69602" y="13320"/>
                    </a:cubicBezTo>
                    <a:lnTo>
                      <a:pt x="69602" y="13320"/>
                    </a:lnTo>
                    <a:cubicBezTo>
                      <a:pt x="68889" y="12606"/>
                      <a:pt x="68889" y="11447"/>
                      <a:pt x="69602" y="10733"/>
                    </a:cubicBezTo>
                    <a:lnTo>
                      <a:pt x="76097" y="4238"/>
                    </a:lnTo>
                    <a:cubicBezTo>
                      <a:pt x="77016" y="3320"/>
                      <a:pt x="77016" y="1839"/>
                      <a:pt x="76097" y="920"/>
                    </a:cubicBezTo>
                    <a:lnTo>
                      <a:pt x="76097" y="920"/>
                    </a:lnTo>
                    <a:cubicBezTo>
                      <a:pt x="75178" y="1"/>
                      <a:pt x="73688" y="1"/>
                      <a:pt x="72769" y="920"/>
                    </a:cubicBezTo>
                    <a:lnTo>
                      <a:pt x="44481" y="29217"/>
                    </a:lnTo>
                    <a:cubicBezTo>
                      <a:pt x="43936" y="29761"/>
                      <a:pt x="43053" y="29761"/>
                      <a:pt x="42509" y="29217"/>
                    </a:cubicBezTo>
                    <a:cubicBezTo>
                      <a:pt x="41965" y="28673"/>
                      <a:pt x="41082" y="28673"/>
                      <a:pt x="40538" y="29217"/>
                    </a:cubicBezTo>
                    <a:lnTo>
                      <a:pt x="15576" y="54178"/>
                    </a:lnTo>
                    <a:cubicBezTo>
                      <a:pt x="14586" y="55168"/>
                      <a:pt x="14586" y="56765"/>
                      <a:pt x="15576" y="57747"/>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2" name="Google Shape;442;p21"/>
              <p:cNvSpPr/>
              <p:nvPr/>
            </p:nvSpPr>
            <p:spPr>
              <a:xfrm>
                <a:off x="-94713" y="-942403"/>
                <a:ext cx="1104150" cy="1097585"/>
              </a:xfrm>
              <a:custGeom>
                <a:avLst/>
                <a:gdLst/>
                <a:ahLst/>
                <a:cxnLst/>
                <a:rect l="l" t="t" r="r" b="b"/>
                <a:pathLst>
                  <a:path w="35658" h="35446" extrusionOk="0">
                    <a:moveTo>
                      <a:pt x="34466" y="0"/>
                    </a:moveTo>
                    <a:cubicBezTo>
                      <a:pt x="34188" y="0"/>
                      <a:pt x="33909" y="107"/>
                      <a:pt x="33695" y="321"/>
                    </a:cubicBezTo>
                    <a:lnTo>
                      <a:pt x="420" y="33588"/>
                    </a:lnTo>
                    <a:cubicBezTo>
                      <a:pt x="0" y="34016"/>
                      <a:pt x="0" y="34703"/>
                      <a:pt x="420" y="35131"/>
                    </a:cubicBezTo>
                    <a:cubicBezTo>
                      <a:pt x="634" y="35341"/>
                      <a:pt x="913" y="35445"/>
                      <a:pt x="1191" y="35445"/>
                    </a:cubicBezTo>
                    <a:cubicBezTo>
                      <a:pt x="1470" y="35445"/>
                      <a:pt x="1749" y="35341"/>
                      <a:pt x="1963" y="35131"/>
                    </a:cubicBezTo>
                    <a:lnTo>
                      <a:pt x="35230" y="1856"/>
                    </a:lnTo>
                    <a:cubicBezTo>
                      <a:pt x="35658" y="1427"/>
                      <a:pt x="35658" y="741"/>
                      <a:pt x="35230" y="321"/>
                    </a:cubicBezTo>
                    <a:cubicBezTo>
                      <a:pt x="35020" y="107"/>
                      <a:pt x="34743" y="0"/>
                      <a:pt x="34466"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3" name="Google Shape;443;p21"/>
              <p:cNvSpPr/>
              <p:nvPr/>
            </p:nvSpPr>
            <p:spPr>
              <a:xfrm>
                <a:off x="-823173" y="-175515"/>
                <a:ext cx="1283437" cy="1271640"/>
              </a:xfrm>
              <a:custGeom>
                <a:avLst/>
                <a:gdLst/>
                <a:ahLst/>
                <a:cxnLst/>
                <a:rect l="l" t="t" r="r" b="b"/>
                <a:pathLst>
                  <a:path w="41448" h="41067" extrusionOk="0">
                    <a:moveTo>
                      <a:pt x="39302" y="1"/>
                    </a:moveTo>
                    <a:cubicBezTo>
                      <a:pt x="38800" y="1"/>
                      <a:pt x="38299" y="191"/>
                      <a:pt x="37915" y="570"/>
                    </a:cubicBezTo>
                    <a:lnTo>
                      <a:pt x="768" y="37726"/>
                    </a:lnTo>
                    <a:cubicBezTo>
                      <a:pt x="1" y="38484"/>
                      <a:pt x="1" y="39724"/>
                      <a:pt x="768" y="40491"/>
                    </a:cubicBezTo>
                    <a:cubicBezTo>
                      <a:pt x="1151" y="40875"/>
                      <a:pt x="1653" y="41067"/>
                      <a:pt x="2154" y="41067"/>
                    </a:cubicBezTo>
                    <a:cubicBezTo>
                      <a:pt x="2655" y="41067"/>
                      <a:pt x="3154" y="40875"/>
                      <a:pt x="3533" y="40491"/>
                    </a:cubicBezTo>
                    <a:lnTo>
                      <a:pt x="40689" y="3344"/>
                    </a:lnTo>
                    <a:cubicBezTo>
                      <a:pt x="41448" y="2577"/>
                      <a:pt x="41448" y="1337"/>
                      <a:pt x="40689" y="570"/>
                    </a:cubicBezTo>
                    <a:cubicBezTo>
                      <a:pt x="40306" y="191"/>
                      <a:pt x="39804" y="1"/>
                      <a:pt x="39302"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4" name="Google Shape;444;p21"/>
              <p:cNvSpPr/>
              <p:nvPr/>
            </p:nvSpPr>
            <p:spPr>
              <a:xfrm>
                <a:off x="631240" y="-73917"/>
                <a:ext cx="169936" cy="154856"/>
              </a:xfrm>
              <a:custGeom>
                <a:avLst/>
                <a:gdLst/>
                <a:ahLst/>
                <a:cxnLst/>
                <a:rect l="l" t="t" r="r" b="b"/>
                <a:pathLst>
                  <a:path w="5488" h="5001" extrusionOk="0">
                    <a:moveTo>
                      <a:pt x="2749" y="1"/>
                    </a:moveTo>
                    <a:cubicBezTo>
                      <a:pt x="2106" y="1"/>
                      <a:pt x="1464" y="242"/>
                      <a:pt x="973" y="732"/>
                    </a:cubicBezTo>
                    <a:cubicBezTo>
                      <a:pt x="1" y="1714"/>
                      <a:pt x="1" y="3293"/>
                      <a:pt x="973" y="4265"/>
                    </a:cubicBezTo>
                    <a:cubicBezTo>
                      <a:pt x="1464" y="4756"/>
                      <a:pt x="2104" y="5001"/>
                      <a:pt x="2744" y="5001"/>
                    </a:cubicBezTo>
                    <a:cubicBezTo>
                      <a:pt x="3384" y="5001"/>
                      <a:pt x="4024" y="4756"/>
                      <a:pt x="4515" y="4265"/>
                    </a:cubicBezTo>
                    <a:cubicBezTo>
                      <a:pt x="5487" y="3293"/>
                      <a:pt x="5487" y="1714"/>
                      <a:pt x="4515" y="732"/>
                    </a:cubicBezTo>
                    <a:cubicBezTo>
                      <a:pt x="4024" y="242"/>
                      <a:pt x="3382" y="1"/>
                      <a:pt x="2749"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5" name="Google Shape;445;p21"/>
              <p:cNvSpPr/>
              <p:nvPr/>
            </p:nvSpPr>
            <p:spPr>
              <a:xfrm>
                <a:off x="-764684" y="121359"/>
                <a:ext cx="1455819" cy="1883539"/>
              </a:xfrm>
              <a:custGeom>
                <a:avLst/>
                <a:gdLst/>
                <a:ahLst/>
                <a:cxnLst/>
                <a:rect l="l" t="t" r="r" b="b"/>
                <a:pathLst>
                  <a:path w="47015" h="60828" extrusionOk="0">
                    <a:moveTo>
                      <a:pt x="41008" y="0"/>
                    </a:moveTo>
                    <a:cubicBezTo>
                      <a:pt x="40629" y="0"/>
                      <a:pt x="40253" y="145"/>
                      <a:pt x="39967" y="435"/>
                    </a:cubicBezTo>
                    <a:lnTo>
                      <a:pt x="36274" y="4128"/>
                    </a:lnTo>
                    <a:cubicBezTo>
                      <a:pt x="34811" y="5591"/>
                      <a:pt x="34811" y="7955"/>
                      <a:pt x="36274" y="9418"/>
                    </a:cubicBezTo>
                    <a:cubicBezTo>
                      <a:pt x="37737" y="10881"/>
                      <a:pt x="37737" y="13246"/>
                      <a:pt x="36274" y="14709"/>
                    </a:cubicBezTo>
                    <a:lnTo>
                      <a:pt x="26104" y="24879"/>
                    </a:lnTo>
                    <a:cubicBezTo>
                      <a:pt x="25096" y="25887"/>
                      <a:pt x="25096" y="27519"/>
                      <a:pt x="26104" y="28518"/>
                    </a:cubicBezTo>
                    <a:cubicBezTo>
                      <a:pt x="27112" y="29526"/>
                      <a:pt x="27112" y="31159"/>
                      <a:pt x="26104" y="32167"/>
                    </a:cubicBezTo>
                    <a:lnTo>
                      <a:pt x="768" y="57512"/>
                    </a:lnTo>
                    <a:cubicBezTo>
                      <a:pt x="1" y="58270"/>
                      <a:pt x="1" y="59501"/>
                      <a:pt x="768" y="60259"/>
                    </a:cubicBezTo>
                    <a:cubicBezTo>
                      <a:pt x="1147" y="60638"/>
                      <a:pt x="1645" y="60828"/>
                      <a:pt x="2142" y="60828"/>
                    </a:cubicBezTo>
                    <a:cubicBezTo>
                      <a:pt x="2639" y="60828"/>
                      <a:pt x="3137" y="60638"/>
                      <a:pt x="3516" y="60259"/>
                    </a:cubicBezTo>
                    <a:lnTo>
                      <a:pt x="20849" y="42926"/>
                    </a:lnTo>
                    <a:cubicBezTo>
                      <a:pt x="21349" y="42426"/>
                      <a:pt x="22007" y="42176"/>
                      <a:pt x="22666" y="42176"/>
                    </a:cubicBezTo>
                    <a:cubicBezTo>
                      <a:pt x="23325" y="42176"/>
                      <a:pt x="23985" y="42426"/>
                      <a:pt x="24489" y="42926"/>
                    </a:cubicBezTo>
                    <a:cubicBezTo>
                      <a:pt x="24989" y="43430"/>
                      <a:pt x="25647" y="43682"/>
                      <a:pt x="26306" y="43682"/>
                    </a:cubicBezTo>
                    <a:cubicBezTo>
                      <a:pt x="26965" y="43682"/>
                      <a:pt x="27625" y="43430"/>
                      <a:pt x="28129" y="42926"/>
                    </a:cubicBezTo>
                    <a:lnTo>
                      <a:pt x="37210" y="33844"/>
                    </a:lnTo>
                    <a:cubicBezTo>
                      <a:pt x="39075" y="31980"/>
                      <a:pt x="39075" y="28946"/>
                      <a:pt x="37210" y="27082"/>
                    </a:cubicBezTo>
                    <a:cubicBezTo>
                      <a:pt x="35346" y="25218"/>
                      <a:pt x="35346" y="22184"/>
                      <a:pt x="37210" y="20320"/>
                    </a:cubicBezTo>
                    <a:lnTo>
                      <a:pt x="46435" y="11096"/>
                    </a:lnTo>
                    <a:cubicBezTo>
                      <a:pt x="47015" y="10516"/>
                      <a:pt x="47015" y="9579"/>
                      <a:pt x="46435" y="8999"/>
                    </a:cubicBezTo>
                    <a:lnTo>
                      <a:pt x="42920" y="5484"/>
                    </a:lnTo>
                    <a:cubicBezTo>
                      <a:pt x="42340" y="4904"/>
                      <a:pt x="42340" y="3968"/>
                      <a:pt x="42920" y="3388"/>
                    </a:cubicBezTo>
                    <a:cubicBezTo>
                      <a:pt x="43491" y="2808"/>
                      <a:pt x="43491" y="1871"/>
                      <a:pt x="42920" y="1300"/>
                    </a:cubicBezTo>
                    <a:lnTo>
                      <a:pt x="42055" y="435"/>
                    </a:lnTo>
                    <a:cubicBezTo>
                      <a:pt x="41765" y="145"/>
                      <a:pt x="41386" y="0"/>
                      <a:pt x="41008"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6" name="Google Shape;446;p21"/>
              <p:cNvSpPr/>
              <p:nvPr/>
            </p:nvSpPr>
            <p:spPr>
              <a:xfrm>
                <a:off x="-661304" y="-1051074"/>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7" name="Google Shape;447;p21"/>
              <p:cNvSpPr/>
              <p:nvPr/>
            </p:nvSpPr>
            <p:spPr>
              <a:xfrm>
                <a:off x="8047073" y="3562436"/>
                <a:ext cx="2241463" cy="2522378"/>
              </a:xfrm>
              <a:custGeom>
                <a:avLst/>
                <a:gdLst/>
                <a:ahLst/>
                <a:cxnLst/>
                <a:rect l="l" t="t" r="r" b="b"/>
                <a:pathLst>
                  <a:path w="72387" h="81459" extrusionOk="0">
                    <a:moveTo>
                      <a:pt x="57747" y="27183"/>
                    </a:moveTo>
                    <a:lnTo>
                      <a:pt x="57747" y="27183"/>
                    </a:lnTo>
                    <a:cubicBezTo>
                      <a:pt x="56819" y="26255"/>
                      <a:pt x="56819" y="24756"/>
                      <a:pt x="57747" y="23829"/>
                    </a:cubicBezTo>
                    <a:lnTo>
                      <a:pt x="64536" y="17040"/>
                    </a:lnTo>
                    <a:cubicBezTo>
                      <a:pt x="65357" y="16219"/>
                      <a:pt x="65357" y="14899"/>
                      <a:pt x="64536" y="14087"/>
                    </a:cubicBezTo>
                    <a:lnTo>
                      <a:pt x="64536" y="14087"/>
                    </a:lnTo>
                    <a:cubicBezTo>
                      <a:pt x="63724" y="13275"/>
                      <a:pt x="63724" y="11946"/>
                      <a:pt x="64536" y="11134"/>
                    </a:cubicBezTo>
                    <a:lnTo>
                      <a:pt x="71476" y="4193"/>
                    </a:lnTo>
                    <a:cubicBezTo>
                      <a:pt x="72386" y="3292"/>
                      <a:pt x="72386" y="1812"/>
                      <a:pt x="71476" y="902"/>
                    </a:cubicBezTo>
                    <a:lnTo>
                      <a:pt x="71476" y="902"/>
                    </a:lnTo>
                    <a:cubicBezTo>
                      <a:pt x="70566" y="1"/>
                      <a:pt x="69094" y="1"/>
                      <a:pt x="68185" y="902"/>
                    </a:cubicBezTo>
                    <a:lnTo>
                      <a:pt x="57015" y="12071"/>
                    </a:lnTo>
                    <a:cubicBezTo>
                      <a:pt x="56239" y="12856"/>
                      <a:pt x="54981" y="12856"/>
                      <a:pt x="54205" y="12071"/>
                    </a:cubicBezTo>
                    <a:cubicBezTo>
                      <a:pt x="53429" y="11295"/>
                      <a:pt x="52171" y="11295"/>
                      <a:pt x="51386" y="12071"/>
                    </a:cubicBezTo>
                    <a:lnTo>
                      <a:pt x="31537" y="31920"/>
                    </a:lnTo>
                    <a:cubicBezTo>
                      <a:pt x="30957" y="32509"/>
                      <a:pt x="30957" y="33454"/>
                      <a:pt x="31537" y="34043"/>
                    </a:cubicBezTo>
                    <a:cubicBezTo>
                      <a:pt x="32126" y="34632"/>
                      <a:pt x="32126" y="35577"/>
                      <a:pt x="31537" y="36166"/>
                    </a:cubicBezTo>
                    <a:lnTo>
                      <a:pt x="11964" y="55739"/>
                    </a:lnTo>
                    <a:cubicBezTo>
                      <a:pt x="11161" y="56542"/>
                      <a:pt x="11161" y="57835"/>
                      <a:pt x="11964" y="58629"/>
                    </a:cubicBezTo>
                    <a:cubicBezTo>
                      <a:pt x="12758" y="59432"/>
                      <a:pt x="12758" y="60726"/>
                      <a:pt x="11964" y="61520"/>
                    </a:cubicBezTo>
                    <a:lnTo>
                      <a:pt x="6968" y="66516"/>
                    </a:lnTo>
                    <a:cubicBezTo>
                      <a:pt x="6299" y="67185"/>
                      <a:pt x="6299" y="68273"/>
                      <a:pt x="6968" y="68942"/>
                    </a:cubicBezTo>
                    <a:cubicBezTo>
                      <a:pt x="7637" y="69611"/>
                      <a:pt x="7637" y="70699"/>
                      <a:pt x="6968" y="71369"/>
                    </a:cubicBezTo>
                    <a:lnTo>
                      <a:pt x="866" y="77479"/>
                    </a:lnTo>
                    <a:cubicBezTo>
                      <a:pt x="1" y="78336"/>
                      <a:pt x="1" y="79736"/>
                      <a:pt x="866" y="80602"/>
                    </a:cubicBezTo>
                    <a:lnTo>
                      <a:pt x="866" y="80602"/>
                    </a:lnTo>
                    <a:cubicBezTo>
                      <a:pt x="1723" y="81458"/>
                      <a:pt x="3123" y="81458"/>
                      <a:pt x="3980" y="80602"/>
                    </a:cubicBezTo>
                    <a:lnTo>
                      <a:pt x="30582" y="53999"/>
                    </a:lnTo>
                    <a:cubicBezTo>
                      <a:pt x="31091" y="53491"/>
                      <a:pt x="31920" y="53491"/>
                      <a:pt x="32429" y="53999"/>
                    </a:cubicBezTo>
                    <a:lnTo>
                      <a:pt x="32429" y="53999"/>
                    </a:lnTo>
                    <a:cubicBezTo>
                      <a:pt x="32946" y="54517"/>
                      <a:pt x="33767" y="54517"/>
                      <a:pt x="34285" y="53999"/>
                    </a:cubicBezTo>
                    <a:lnTo>
                      <a:pt x="57747" y="30537"/>
                    </a:lnTo>
                    <a:cubicBezTo>
                      <a:pt x="58675" y="29609"/>
                      <a:pt x="58675" y="28111"/>
                      <a:pt x="57747" y="27183"/>
                    </a:cubicBezTo>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8" name="Google Shape;448;p21"/>
              <p:cNvSpPr/>
              <p:nvPr/>
            </p:nvSpPr>
            <p:spPr>
              <a:xfrm>
                <a:off x="8181864" y="4788781"/>
                <a:ext cx="221028" cy="208952"/>
              </a:xfrm>
              <a:custGeom>
                <a:avLst/>
                <a:gdLst/>
                <a:ahLst/>
                <a:cxnLst/>
                <a:rect l="l" t="t" r="r" b="b"/>
                <a:pathLst>
                  <a:path w="7138" h="6748" extrusionOk="0">
                    <a:moveTo>
                      <a:pt x="4903" y="1"/>
                    </a:moveTo>
                    <a:cubicBezTo>
                      <a:pt x="4381" y="1"/>
                      <a:pt x="3859" y="199"/>
                      <a:pt x="3462" y="596"/>
                    </a:cubicBezTo>
                    <a:lnTo>
                      <a:pt x="795" y="3264"/>
                    </a:lnTo>
                    <a:cubicBezTo>
                      <a:pt x="1" y="4058"/>
                      <a:pt x="1" y="5351"/>
                      <a:pt x="795" y="6145"/>
                    </a:cubicBezTo>
                    <a:cubicBezTo>
                      <a:pt x="1192" y="6547"/>
                      <a:pt x="1714" y="6747"/>
                      <a:pt x="2236" y="6747"/>
                    </a:cubicBezTo>
                    <a:cubicBezTo>
                      <a:pt x="2757" y="6747"/>
                      <a:pt x="3279" y="6547"/>
                      <a:pt x="3676" y="6145"/>
                    </a:cubicBezTo>
                    <a:lnTo>
                      <a:pt x="6344" y="3487"/>
                    </a:lnTo>
                    <a:cubicBezTo>
                      <a:pt x="7138" y="2684"/>
                      <a:pt x="7138" y="1399"/>
                      <a:pt x="6344" y="596"/>
                    </a:cubicBezTo>
                    <a:cubicBezTo>
                      <a:pt x="5947" y="199"/>
                      <a:pt x="5425" y="1"/>
                      <a:pt x="4903"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9" name="Google Shape;449;p21"/>
              <p:cNvSpPr/>
              <p:nvPr/>
            </p:nvSpPr>
            <p:spPr>
              <a:xfrm>
                <a:off x="8984283" y="4557230"/>
                <a:ext cx="159717" cy="145690"/>
              </a:xfrm>
              <a:custGeom>
                <a:avLst/>
                <a:gdLst/>
                <a:ahLst/>
                <a:cxnLst/>
                <a:rect l="l" t="t" r="r" b="b"/>
                <a:pathLst>
                  <a:path w="5158" h="4705" extrusionOk="0">
                    <a:moveTo>
                      <a:pt x="2579" y="1"/>
                    </a:moveTo>
                    <a:cubicBezTo>
                      <a:pt x="1981" y="1"/>
                      <a:pt x="1375" y="233"/>
                      <a:pt x="920" y="697"/>
                    </a:cubicBezTo>
                    <a:cubicBezTo>
                      <a:pt x="1" y="1607"/>
                      <a:pt x="1" y="3096"/>
                      <a:pt x="920" y="4015"/>
                    </a:cubicBezTo>
                    <a:cubicBezTo>
                      <a:pt x="1379" y="4475"/>
                      <a:pt x="1981" y="4704"/>
                      <a:pt x="2582" y="4704"/>
                    </a:cubicBezTo>
                    <a:cubicBezTo>
                      <a:pt x="3183" y="4704"/>
                      <a:pt x="3783" y="4475"/>
                      <a:pt x="4238" y="4015"/>
                    </a:cubicBezTo>
                    <a:cubicBezTo>
                      <a:pt x="5157" y="3096"/>
                      <a:pt x="5157" y="1607"/>
                      <a:pt x="4238" y="697"/>
                    </a:cubicBezTo>
                    <a:cubicBezTo>
                      <a:pt x="3783" y="233"/>
                      <a:pt x="3186" y="1"/>
                      <a:pt x="2579"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0" name="Google Shape;450;p21"/>
              <p:cNvSpPr/>
              <p:nvPr/>
            </p:nvSpPr>
            <p:spPr>
              <a:xfrm>
                <a:off x="8178583" y="3819077"/>
                <a:ext cx="1368250" cy="1770362"/>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1" name="Google Shape;451;p21"/>
              <p:cNvSpPr/>
              <p:nvPr/>
            </p:nvSpPr>
            <p:spPr>
              <a:xfrm>
                <a:off x="7534672" y="3554227"/>
                <a:ext cx="2091438" cy="2090416"/>
              </a:xfrm>
              <a:custGeom>
                <a:avLst/>
                <a:gdLst/>
                <a:ahLst/>
                <a:cxnLst/>
                <a:rect l="l" t="t" r="r" b="b"/>
                <a:pathLst>
                  <a:path w="67542" h="67509" extrusionOk="0">
                    <a:moveTo>
                      <a:pt x="67360" y="1"/>
                    </a:moveTo>
                    <a:cubicBezTo>
                      <a:pt x="67319" y="1"/>
                      <a:pt x="67278" y="16"/>
                      <a:pt x="67247" y="48"/>
                    </a:cubicBezTo>
                    <a:lnTo>
                      <a:pt x="72" y="67223"/>
                    </a:lnTo>
                    <a:cubicBezTo>
                      <a:pt x="0" y="67294"/>
                      <a:pt x="0" y="67392"/>
                      <a:pt x="72" y="67455"/>
                    </a:cubicBezTo>
                    <a:cubicBezTo>
                      <a:pt x="98" y="67490"/>
                      <a:pt x="143" y="67508"/>
                      <a:pt x="188" y="67508"/>
                    </a:cubicBezTo>
                    <a:cubicBezTo>
                      <a:pt x="223" y="67508"/>
                      <a:pt x="268" y="67490"/>
                      <a:pt x="304" y="67455"/>
                    </a:cubicBezTo>
                    <a:lnTo>
                      <a:pt x="67479" y="280"/>
                    </a:lnTo>
                    <a:cubicBezTo>
                      <a:pt x="67542" y="217"/>
                      <a:pt x="67542" y="119"/>
                      <a:pt x="67479" y="48"/>
                    </a:cubicBezTo>
                    <a:cubicBezTo>
                      <a:pt x="67443" y="16"/>
                      <a:pt x="67401" y="1"/>
                      <a:pt x="67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452" name="Google Shape;452;p21"/>
            <p:cNvSpPr/>
            <p:nvPr/>
          </p:nvSpPr>
          <p:spPr>
            <a:xfrm>
              <a:off x="-1781879" y="4628909"/>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568"/>
        <p:cNvGrpSpPr/>
        <p:nvPr/>
      </p:nvGrpSpPr>
      <p:grpSpPr>
        <a:xfrm>
          <a:off x="0" y="0"/>
          <a:ext cx="0" cy="0"/>
          <a:chOff x="0" y="0"/>
          <a:chExt cx="0" cy="0"/>
        </a:xfrm>
      </p:grpSpPr>
      <p:sp>
        <p:nvSpPr>
          <p:cNvPr id="569" name="Google Shape;569;p26"/>
          <p:cNvSpPr/>
          <p:nvPr/>
        </p:nvSpPr>
        <p:spPr>
          <a:xfrm flipH="1">
            <a:off x="-1120704" y="3562436"/>
            <a:ext cx="2241463" cy="2522378"/>
          </a:xfrm>
          <a:custGeom>
            <a:avLst/>
            <a:gdLst/>
            <a:ahLst/>
            <a:cxnLst/>
            <a:rect l="l" t="t" r="r" b="b"/>
            <a:pathLst>
              <a:path w="72387" h="81459" extrusionOk="0">
                <a:moveTo>
                  <a:pt x="57747" y="27183"/>
                </a:moveTo>
                <a:lnTo>
                  <a:pt x="57747" y="27183"/>
                </a:lnTo>
                <a:cubicBezTo>
                  <a:pt x="56819" y="26255"/>
                  <a:pt x="56819" y="24756"/>
                  <a:pt x="57747" y="23829"/>
                </a:cubicBezTo>
                <a:lnTo>
                  <a:pt x="64536" y="17040"/>
                </a:lnTo>
                <a:cubicBezTo>
                  <a:pt x="65357" y="16219"/>
                  <a:pt x="65357" y="14899"/>
                  <a:pt x="64536" y="14087"/>
                </a:cubicBezTo>
                <a:lnTo>
                  <a:pt x="64536" y="14087"/>
                </a:lnTo>
                <a:cubicBezTo>
                  <a:pt x="63724" y="13275"/>
                  <a:pt x="63724" y="11946"/>
                  <a:pt x="64536" y="11134"/>
                </a:cubicBezTo>
                <a:lnTo>
                  <a:pt x="71476" y="4193"/>
                </a:lnTo>
                <a:cubicBezTo>
                  <a:pt x="72386" y="3292"/>
                  <a:pt x="72386" y="1812"/>
                  <a:pt x="71476" y="902"/>
                </a:cubicBezTo>
                <a:lnTo>
                  <a:pt x="71476" y="902"/>
                </a:lnTo>
                <a:cubicBezTo>
                  <a:pt x="70566" y="1"/>
                  <a:pt x="69094" y="1"/>
                  <a:pt x="68185" y="902"/>
                </a:cubicBezTo>
                <a:lnTo>
                  <a:pt x="57015" y="12071"/>
                </a:lnTo>
                <a:cubicBezTo>
                  <a:pt x="56239" y="12856"/>
                  <a:pt x="54981" y="12856"/>
                  <a:pt x="54205" y="12071"/>
                </a:cubicBezTo>
                <a:cubicBezTo>
                  <a:pt x="53429" y="11295"/>
                  <a:pt x="52171" y="11295"/>
                  <a:pt x="51386" y="12071"/>
                </a:cubicBezTo>
                <a:lnTo>
                  <a:pt x="31537" y="31920"/>
                </a:lnTo>
                <a:cubicBezTo>
                  <a:pt x="30957" y="32509"/>
                  <a:pt x="30957" y="33454"/>
                  <a:pt x="31537" y="34043"/>
                </a:cubicBezTo>
                <a:cubicBezTo>
                  <a:pt x="32126" y="34632"/>
                  <a:pt x="32126" y="35577"/>
                  <a:pt x="31537" y="36166"/>
                </a:cubicBezTo>
                <a:lnTo>
                  <a:pt x="11964" y="55739"/>
                </a:lnTo>
                <a:cubicBezTo>
                  <a:pt x="11161" y="56542"/>
                  <a:pt x="11161" y="57835"/>
                  <a:pt x="11964" y="58629"/>
                </a:cubicBezTo>
                <a:cubicBezTo>
                  <a:pt x="12758" y="59432"/>
                  <a:pt x="12758" y="60726"/>
                  <a:pt x="11964" y="61520"/>
                </a:cubicBezTo>
                <a:lnTo>
                  <a:pt x="6968" y="66516"/>
                </a:lnTo>
                <a:cubicBezTo>
                  <a:pt x="6299" y="67185"/>
                  <a:pt x="6299" y="68273"/>
                  <a:pt x="6968" y="68942"/>
                </a:cubicBezTo>
                <a:cubicBezTo>
                  <a:pt x="7637" y="69611"/>
                  <a:pt x="7637" y="70699"/>
                  <a:pt x="6968" y="71369"/>
                </a:cubicBezTo>
                <a:lnTo>
                  <a:pt x="866" y="77479"/>
                </a:lnTo>
                <a:cubicBezTo>
                  <a:pt x="1" y="78336"/>
                  <a:pt x="1" y="79736"/>
                  <a:pt x="866" y="80602"/>
                </a:cubicBezTo>
                <a:lnTo>
                  <a:pt x="866" y="80602"/>
                </a:lnTo>
                <a:cubicBezTo>
                  <a:pt x="1723" y="81458"/>
                  <a:pt x="3123" y="81458"/>
                  <a:pt x="3980" y="80602"/>
                </a:cubicBezTo>
                <a:lnTo>
                  <a:pt x="30582" y="53999"/>
                </a:lnTo>
                <a:cubicBezTo>
                  <a:pt x="31091" y="53491"/>
                  <a:pt x="31920" y="53491"/>
                  <a:pt x="32429" y="53999"/>
                </a:cubicBezTo>
                <a:lnTo>
                  <a:pt x="32429" y="53999"/>
                </a:lnTo>
                <a:cubicBezTo>
                  <a:pt x="32946" y="54517"/>
                  <a:pt x="33767" y="54517"/>
                  <a:pt x="34285" y="53999"/>
                </a:cubicBezTo>
                <a:lnTo>
                  <a:pt x="57747" y="30537"/>
                </a:lnTo>
                <a:cubicBezTo>
                  <a:pt x="58675" y="29609"/>
                  <a:pt x="58675" y="28111"/>
                  <a:pt x="57747" y="27183"/>
                </a:cubicBezTo>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0" name="Google Shape;570;p26"/>
          <p:cNvSpPr/>
          <p:nvPr/>
        </p:nvSpPr>
        <p:spPr>
          <a:xfrm flipH="1">
            <a:off x="-531402" y="3819077"/>
            <a:ext cx="1368251" cy="1770362"/>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71" name="Google Shape;571;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2" name="Google Shape;572;p26"/>
          <p:cNvSpPr txBox="1">
            <a:spLocks noGrp="1"/>
          </p:cNvSpPr>
          <p:nvPr>
            <p:ph type="subTitle" idx="1"/>
          </p:nvPr>
        </p:nvSpPr>
        <p:spPr>
          <a:xfrm>
            <a:off x="719951" y="3090475"/>
            <a:ext cx="2341500" cy="92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3" name="Google Shape;573;p26"/>
          <p:cNvSpPr txBox="1">
            <a:spLocks noGrp="1"/>
          </p:cNvSpPr>
          <p:nvPr>
            <p:ph type="subTitle" idx="2"/>
          </p:nvPr>
        </p:nvSpPr>
        <p:spPr>
          <a:xfrm>
            <a:off x="3401251" y="3090475"/>
            <a:ext cx="2341500" cy="92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4" name="Google Shape;574;p26"/>
          <p:cNvSpPr txBox="1">
            <a:spLocks noGrp="1"/>
          </p:cNvSpPr>
          <p:nvPr>
            <p:ph type="subTitle" idx="3"/>
          </p:nvPr>
        </p:nvSpPr>
        <p:spPr>
          <a:xfrm>
            <a:off x="6082551" y="3090475"/>
            <a:ext cx="2341500" cy="92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5" name="Google Shape;575;p26"/>
          <p:cNvSpPr txBox="1">
            <a:spLocks noGrp="1"/>
          </p:cNvSpPr>
          <p:nvPr>
            <p:ph type="subTitle" idx="4"/>
          </p:nvPr>
        </p:nvSpPr>
        <p:spPr>
          <a:xfrm>
            <a:off x="719951" y="2681175"/>
            <a:ext cx="2341500" cy="48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76" name="Google Shape;576;p26"/>
          <p:cNvSpPr txBox="1">
            <a:spLocks noGrp="1"/>
          </p:cNvSpPr>
          <p:nvPr>
            <p:ph type="subTitle" idx="5"/>
          </p:nvPr>
        </p:nvSpPr>
        <p:spPr>
          <a:xfrm>
            <a:off x="3401251" y="2681175"/>
            <a:ext cx="2341500" cy="48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77" name="Google Shape;577;p26"/>
          <p:cNvSpPr txBox="1">
            <a:spLocks noGrp="1"/>
          </p:cNvSpPr>
          <p:nvPr>
            <p:ph type="subTitle" idx="6"/>
          </p:nvPr>
        </p:nvSpPr>
        <p:spPr>
          <a:xfrm>
            <a:off x="6082551" y="2681175"/>
            <a:ext cx="2341500" cy="48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2"/>
                </a:solidFill>
                <a:latin typeface="Mulish"/>
                <a:ea typeface="Mulish"/>
                <a:cs typeface="Mulish"/>
                <a:sym typeface="Mulish"/>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78" name="Google Shape;578;p26"/>
          <p:cNvGrpSpPr/>
          <p:nvPr/>
        </p:nvGrpSpPr>
        <p:grpSpPr>
          <a:xfrm>
            <a:off x="-2096736" y="-2155372"/>
            <a:ext cx="2629935" cy="2628688"/>
            <a:chOff x="-2096735" y="-2155372"/>
            <a:chExt cx="2629934" cy="2628688"/>
          </a:xfrm>
        </p:grpSpPr>
        <p:sp>
          <p:nvSpPr>
            <p:cNvPr id="579" name="Google Shape;579;p26"/>
            <p:cNvSpPr/>
            <p:nvPr/>
          </p:nvSpPr>
          <p:spPr>
            <a:xfrm flipH="1">
              <a:off x="-947119" y="-1007392"/>
              <a:ext cx="1387233" cy="1374450"/>
            </a:xfrm>
            <a:custGeom>
              <a:avLst/>
              <a:gdLst/>
              <a:ahLst/>
              <a:cxnLst/>
              <a:rect l="l" t="t" r="r" b="b"/>
              <a:pathLst>
                <a:path w="38959" h="38600" extrusionOk="0">
                  <a:moveTo>
                    <a:pt x="36943" y="0"/>
                  </a:moveTo>
                  <a:cubicBezTo>
                    <a:pt x="36472" y="0"/>
                    <a:pt x="36001" y="181"/>
                    <a:pt x="35640" y="542"/>
                  </a:cubicBezTo>
                  <a:lnTo>
                    <a:pt x="723" y="35459"/>
                  </a:lnTo>
                  <a:cubicBezTo>
                    <a:pt x="1" y="36173"/>
                    <a:pt x="1" y="37341"/>
                    <a:pt x="723" y="38064"/>
                  </a:cubicBezTo>
                  <a:cubicBezTo>
                    <a:pt x="1084" y="38421"/>
                    <a:pt x="1555" y="38599"/>
                    <a:pt x="2026" y="38599"/>
                  </a:cubicBezTo>
                  <a:cubicBezTo>
                    <a:pt x="2496" y="38599"/>
                    <a:pt x="2967" y="38421"/>
                    <a:pt x="3328" y="38064"/>
                  </a:cubicBezTo>
                  <a:lnTo>
                    <a:pt x="38245" y="3138"/>
                  </a:lnTo>
                  <a:cubicBezTo>
                    <a:pt x="38959" y="2425"/>
                    <a:pt x="38959" y="1256"/>
                    <a:pt x="38245" y="542"/>
                  </a:cubicBezTo>
                  <a:cubicBezTo>
                    <a:pt x="37884" y="181"/>
                    <a:pt x="37413" y="0"/>
                    <a:pt x="36943"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0" name="Google Shape;580;p26"/>
            <p:cNvSpPr/>
            <p:nvPr/>
          </p:nvSpPr>
          <p:spPr>
            <a:xfrm flipH="1">
              <a:off x="264909" y="204755"/>
              <a:ext cx="254487" cy="240279"/>
            </a:xfrm>
            <a:custGeom>
              <a:avLst/>
              <a:gdLst/>
              <a:ahLst/>
              <a:cxnLst/>
              <a:rect l="l" t="t" r="r" b="b"/>
              <a:pathLst>
                <a:path w="7147" h="6748" extrusionOk="0">
                  <a:moveTo>
                    <a:pt x="4907" y="1"/>
                  </a:moveTo>
                  <a:cubicBezTo>
                    <a:pt x="4385" y="1"/>
                    <a:pt x="3863" y="202"/>
                    <a:pt x="3462" y="603"/>
                  </a:cubicBezTo>
                  <a:lnTo>
                    <a:pt x="803" y="3271"/>
                  </a:lnTo>
                  <a:cubicBezTo>
                    <a:pt x="1" y="4064"/>
                    <a:pt x="1" y="5358"/>
                    <a:pt x="803" y="6152"/>
                  </a:cubicBezTo>
                  <a:cubicBezTo>
                    <a:pt x="1200" y="6549"/>
                    <a:pt x="1722" y="6747"/>
                    <a:pt x="2244" y="6747"/>
                  </a:cubicBezTo>
                  <a:cubicBezTo>
                    <a:pt x="2766" y="6747"/>
                    <a:pt x="3288" y="6549"/>
                    <a:pt x="3685" y="6152"/>
                  </a:cubicBezTo>
                  <a:lnTo>
                    <a:pt x="6352" y="3485"/>
                  </a:lnTo>
                  <a:cubicBezTo>
                    <a:pt x="7146" y="2691"/>
                    <a:pt x="7146" y="1397"/>
                    <a:pt x="6352" y="603"/>
                  </a:cubicBezTo>
                  <a:cubicBezTo>
                    <a:pt x="5951" y="202"/>
                    <a:pt x="5429" y="1"/>
                    <a:pt x="4907"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1" name="Google Shape;581;p26"/>
            <p:cNvSpPr/>
            <p:nvPr/>
          </p:nvSpPr>
          <p:spPr>
            <a:xfrm flipH="1">
              <a:off x="-2096735" y="-2155372"/>
              <a:ext cx="2629934" cy="2628688"/>
            </a:xfrm>
            <a:custGeom>
              <a:avLst/>
              <a:gdLst/>
              <a:ahLst/>
              <a:cxnLst/>
              <a:rect l="l" t="t" r="r" b="b"/>
              <a:pathLst>
                <a:path w="73859" h="73824" extrusionOk="0">
                  <a:moveTo>
                    <a:pt x="73674" y="0"/>
                  </a:moveTo>
                  <a:cubicBezTo>
                    <a:pt x="73633" y="0"/>
                    <a:pt x="73591" y="16"/>
                    <a:pt x="73555" y="47"/>
                  </a:cubicBezTo>
                  <a:lnTo>
                    <a:pt x="63" y="73547"/>
                  </a:lnTo>
                  <a:cubicBezTo>
                    <a:pt x="1" y="73610"/>
                    <a:pt x="1" y="73717"/>
                    <a:pt x="63" y="73779"/>
                  </a:cubicBezTo>
                  <a:cubicBezTo>
                    <a:pt x="90" y="73806"/>
                    <a:pt x="135" y="73824"/>
                    <a:pt x="179" y="73824"/>
                  </a:cubicBezTo>
                  <a:cubicBezTo>
                    <a:pt x="215" y="73824"/>
                    <a:pt x="260" y="73806"/>
                    <a:pt x="295" y="73779"/>
                  </a:cubicBezTo>
                  <a:lnTo>
                    <a:pt x="73787" y="279"/>
                  </a:lnTo>
                  <a:cubicBezTo>
                    <a:pt x="73858" y="217"/>
                    <a:pt x="73858" y="110"/>
                    <a:pt x="73787" y="47"/>
                  </a:cubicBezTo>
                  <a:cubicBezTo>
                    <a:pt x="73756" y="16"/>
                    <a:pt x="73715" y="0"/>
                    <a:pt x="73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82" name="Google Shape;582;p26"/>
          <p:cNvGrpSpPr/>
          <p:nvPr/>
        </p:nvGrpSpPr>
        <p:grpSpPr>
          <a:xfrm>
            <a:off x="8484683" y="4601959"/>
            <a:ext cx="2623240" cy="2622884"/>
            <a:chOff x="8484683" y="4601959"/>
            <a:chExt cx="2623240" cy="2622884"/>
          </a:xfrm>
        </p:grpSpPr>
        <p:sp>
          <p:nvSpPr>
            <p:cNvPr id="583" name="Google Shape;583;p26"/>
            <p:cNvSpPr/>
            <p:nvPr/>
          </p:nvSpPr>
          <p:spPr>
            <a:xfrm rot="10800000" flipH="1">
              <a:off x="8580126" y="4702936"/>
              <a:ext cx="183984" cy="167284"/>
            </a:xfrm>
            <a:custGeom>
              <a:avLst/>
              <a:gdLst/>
              <a:ahLst/>
              <a:cxnLst/>
              <a:rect l="l" t="t" r="r" b="b"/>
              <a:pathLst>
                <a:path w="5167" h="4698" extrusionOk="0">
                  <a:moveTo>
                    <a:pt x="2583" y="1"/>
                  </a:moveTo>
                  <a:cubicBezTo>
                    <a:pt x="1981" y="1"/>
                    <a:pt x="1379" y="231"/>
                    <a:pt x="920" y="690"/>
                  </a:cubicBezTo>
                  <a:cubicBezTo>
                    <a:pt x="1" y="1609"/>
                    <a:pt x="1" y="3090"/>
                    <a:pt x="920" y="4009"/>
                  </a:cubicBezTo>
                  <a:cubicBezTo>
                    <a:pt x="1379" y="4468"/>
                    <a:pt x="1981" y="4698"/>
                    <a:pt x="2583" y="4698"/>
                  </a:cubicBezTo>
                  <a:cubicBezTo>
                    <a:pt x="3186" y="4698"/>
                    <a:pt x="3788" y="4468"/>
                    <a:pt x="4247" y="4009"/>
                  </a:cubicBezTo>
                  <a:cubicBezTo>
                    <a:pt x="5166" y="3090"/>
                    <a:pt x="5166" y="1609"/>
                    <a:pt x="4247" y="690"/>
                  </a:cubicBezTo>
                  <a:cubicBezTo>
                    <a:pt x="3788" y="231"/>
                    <a:pt x="3186" y="1"/>
                    <a:pt x="2583" y="1"/>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4" name="Google Shape;584;p26"/>
            <p:cNvSpPr/>
            <p:nvPr/>
          </p:nvSpPr>
          <p:spPr>
            <a:xfrm rot="10800000" flipH="1">
              <a:off x="8698627" y="4680196"/>
              <a:ext cx="1573389" cy="2035788"/>
            </a:xfrm>
            <a:custGeom>
              <a:avLst/>
              <a:gdLst/>
              <a:ahLst/>
              <a:cxnLst/>
              <a:rect l="l" t="t" r="r" b="b"/>
              <a:pathLst>
                <a:path w="44187" h="57173" extrusionOk="0">
                  <a:moveTo>
                    <a:pt x="42184" y="0"/>
                  </a:moveTo>
                  <a:cubicBezTo>
                    <a:pt x="41717" y="0"/>
                    <a:pt x="41251" y="179"/>
                    <a:pt x="40894" y="535"/>
                  </a:cubicBezTo>
                  <a:lnTo>
                    <a:pt x="24605" y="16825"/>
                  </a:lnTo>
                  <a:cubicBezTo>
                    <a:pt x="24132" y="17298"/>
                    <a:pt x="23512" y="17534"/>
                    <a:pt x="22892" y="17534"/>
                  </a:cubicBezTo>
                  <a:cubicBezTo>
                    <a:pt x="22272" y="17534"/>
                    <a:pt x="21652" y="17298"/>
                    <a:pt x="21179" y="16825"/>
                  </a:cubicBezTo>
                  <a:cubicBezTo>
                    <a:pt x="20706" y="16352"/>
                    <a:pt x="20086" y="16116"/>
                    <a:pt x="19467" y="16116"/>
                  </a:cubicBezTo>
                  <a:cubicBezTo>
                    <a:pt x="18848" y="16116"/>
                    <a:pt x="18231" y="16352"/>
                    <a:pt x="17762" y="16825"/>
                  </a:cubicBezTo>
                  <a:lnTo>
                    <a:pt x="9216" y="25363"/>
                  </a:lnTo>
                  <a:cubicBezTo>
                    <a:pt x="7467" y="27120"/>
                    <a:pt x="7467" y="29966"/>
                    <a:pt x="9216" y="31714"/>
                  </a:cubicBezTo>
                  <a:cubicBezTo>
                    <a:pt x="10973" y="33472"/>
                    <a:pt x="10973" y="36318"/>
                    <a:pt x="9216" y="38075"/>
                  </a:cubicBezTo>
                  <a:lnTo>
                    <a:pt x="545" y="46746"/>
                  </a:lnTo>
                  <a:cubicBezTo>
                    <a:pt x="0" y="47290"/>
                    <a:pt x="0" y="48174"/>
                    <a:pt x="545" y="48718"/>
                  </a:cubicBezTo>
                  <a:lnTo>
                    <a:pt x="3854" y="52018"/>
                  </a:lnTo>
                  <a:cubicBezTo>
                    <a:pt x="4398" y="52563"/>
                    <a:pt x="4398" y="53446"/>
                    <a:pt x="3854" y="53990"/>
                  </a:cubicBezTo>
                  <a:cubicBezTo>
                    <a:pt x="3310" y="54534"/>
                    <a:pt x="3310" y="55408"/>
                    <a:pt x="3854" y="55953"/>
                  </a:cubicBezTo>
                  <a:lnTo>
                    <a:pt x="4666" y="56764"/>
                  </a:lnTo>
                  <a:cubicBezTo>
                    <a:pt x="4938" y="57037"/>
                    <a:pt x="5293" y="57173"/>
                    <a:pt x="5647" y="57173"/>
                  </a:cubicBezTo>
                  <a:cubicBezTo>
                    <a:pt x="6002" y="57173"/>
                    <a:pt x="6357" y="57037"/>
                    <a:pt x="6629" y="56764"/>
                  </a:cubicBezTo>
                  <a:lnTo>
                    <a:pt x="10099" y="53294"/>
                  </a:lnTo>
                  <a:cubicBezTo>
                    <a:pt x="11473" y="51920"/>
                    <a:pt x="11473" y="49699"/>
                    <a:pt x="10099" y="48325"/>
                  </a:cubicBezTo>
                  <a:cubicBezTo>
                    <a:pt x="8725" y="46951"/>
                    <a:pt x="8725" y="44721"/>
                    <a:pt x="10099" y="43347"/>
                  </a:cubicBezTo>
                  <a:lnTo>
                    <a:pt x="19662" y="33793"/>
                  </a:lnTo>
                  <a:cubicBezTo>
                    <a:pt x="20608" y="32847"/>
                    <a:pt x="20608" y="31313"/>
                    <a:pt x="19662" y="30367"/>
                  </a:cubicBezTo>
                  <a:cubicBezTo>
                    <a:pt x="18708" y="29422"/>
                    <a:pt x="18708" y="27887"/>
                    <a:pt x="19662" y="26933"/>
                  </a:cubicBezTo>
                  <a:lnTo>
                    <a:pt x="43473" y="3123"/>
                  </a:lnTo>
                  <a:cubicBezTo>
                    <a:pt x="44186" y="2409"/>
                    <a:pt x="44186" y="1249"/>
                    <a:pt x="43473" y="535"/>
                  </a:cubicBezTo>
                  <a:cubicBezTo>
                    <a:pt x="43116" y="179"/>
                    <a:pt x="42650" y="0"/>
                    <a:pt x="42184" y="0"/>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5" name="Google Shape;585;p26"/>
            <p:cNvSpPr/>
            <p:nvPr/>
          </p:nvSpPr>
          <p:spPr>
            <a:xfrm rot="10800000" flipH="1">
              <a:off x="8484683" y="4601959"/>
              <a:ext cx="2623240" cy="2622884"/>
            </a:xfrm>
            <a:custGeom>
              <a:avLst/>
              <a:gdLst/>
              <a:ahLst/>
              <a:cxnLst/>
              <a:rect l="l" t="t" r="r" b="b"/>
              <a:pathLst>
                <a:path w="73671" h="73661" extrusionOk="0">
                  <a:moveTo>
                    <a:pt x="73582" y="0"/>
                  </a:moveTo>
                  <a:cubicBezTo>
                    <a:pt x="73561" y="0"/>
                    <a:pt x="73541" y="9"/>
                    <a:pt x="73528" y="27"/>
                  </a:cubicBezTo>
                  <a:lnTo>
                    <a:pt x="27" y="73518"/>
                  </a:lnTo>
                  <a:cubicBezTo>
                    <a:pt x="1" y="73554"/>
                    <a:pt x="1" y="73607"/>
                    <a:pt x="27" y="73634"/>
                  </a:cubicBezTo>
                  <a:cubicBezTo>
                    <a:pt x="45" y="73652"/>
                    <a:pt x="63" y="73661"/>
                    <a:pt x="90" y="73661"/>
                  </a:cubicBezTo>
                  <a:cubicBezTo>
                    <a:pt x="108" y="73661"/>
                    <a:pt x="125" y="73652"/>
                    <a:pt x="143" y="73634"/>
                  </a:cubicBezTo>
                  <a:lnTo>
                    <a:pt x="73644" y="143"/>
                  </a:lnTo>
                  <a:cubicBezTo>
                    <a:pt x="73671" y="107"/>
                    <a:pt x="73671" y="54"/>
                    <a:pt x="73644" y="27"/>
                  </a:cubicBezTo>
                  <a:cubicBezTo>
                    <a:pt x="73626" y="9"/>
                    <a:pt x="73604" y="0"/>
                    <a:pt x="73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86" name="Google Shape;586;p26"/>
          <p:cNvGrpSpPr/>
          <p:nvPr/>
        </p:nvGrpSpPr>
        <p:grpSpPr>
          <a:xfrm>
            <a:off x="7494053" y="-942403"/>
            <a:ext cx="2653579" cy="2899116"/>
            <a:chOff x="7494050" y="-942403"/>
            <a:chExt cx="2653579" cy="2899116"/>
          </a:xfrm>
        </p:grpSpPr>
        <p:sp>
          <p:nvSpPr>
            <p:cNvPr id="587" name="Google Shape;587;p26"/>
            <p:cNvSpPr/>
            <p:nvPr/>
          </p:nvSpPr>
          <p:spPr>
            <a:xfrm flipH="1">
              <a:off x="7762829" y="-910663"/>
              <a:ext cx="2384800" cy="2683706"/>
            </a:xfrm>
            <a:custGeom>
              <a:avLst/>
              <a:gdLst/>
              <a:ahLst/>
              <a:cxnLst/>
              <a:rect l="l" t="t" r="r" b="b"/>
              <a:pathLst>
                <a:path w="77016" h="86669" extrusionOk="0">
                  <a:moveTo>
                    <a:pt x="15576" y="57747"/>
                  </a:moveTo>
                  <a:lnTo>
                    <a:pt x="15576" y="57747"/>
                  </a:lnTo>
                  <a:cubicBezTo>
                    <a:pt x="16558" y="58737"/>
                    <a:pt x="16558" y="60334"/>
                    <a:pt x="15576" y="61315"/>
                  </a:cubicBezTo>
                  <a:lnTo>
                    <a:pt x="8350" y="68541"/>
                  </a:lnTo>
                  <a:cubicBezTo>
                    <a:pt x="7485" y="69406"/>
                    <a:pt x="7485" y="70816"/>
                    <a:pt x="8350" y="71681"/>
                  </a:cubicBezTo>
                  <a:cubicBezTo>
                    <a:pt x="9216" y="72547"/>
                    <a:pt x="9216" y="73956"/>
                    <a:pt x="8350" y="74821"/>
                  </a:cubicBezTo>
                  <a:lnTo>
                    <a:pt x="964" y="82199"/>
                  </a:lnTo>
                  <a:cubicBezTo>
                    <a:pt x="0" y="83171"/>
                    <a:pt x="0" y="84742"/>
                    <a:pt x="964" y="85705"/>
                  </a:cubicBezTo>
                  <a:cubicBezTo>
                    <a:pt x="1936" y="86668"/>
                    <a:pt x="3506" y="86668"/>
                    <a:pt x="4470" y="85705"/>
                  </a:cubicBezTo>
                  <a:lnTo>
                    <a:pt x="16353" y="73822"/>
                  </a:lnTo>
                  <a:cubicBezTo>
                    <a:pt x="17182" y="72993"/>
                    <a:pt x="18520" y="72993"/>
                    <a:pt x="19341" y="73822"/>
                  </a:cubicBezTo>
                  <a:cubicBezTo>
                    <a:pt x="20171" y="74652"/>
                    <a:pt x="21509" y="74652"/>
                    <a:pt x="22339" y="73822"/>
                  </a:cubicBezTo>
                  <a:lnTo>
                    <a:pt x="43455" y="52706"/>
                  </a:lnTo>
                  <a:cubicBezTo>
                    <a:pt x="44079" y="52082"/>
                    <a:pt x="44079" y="51074"/>
                    <a:pt x="43455" y="50449"/>
                  </a:cubicBezTo>
                  <a:cubicBezTo>
                    <a:pt x="42830" y="49825"/>
                    <a:pt x="42830" y="48817"/>
                    <a:pt x="43455" y="48192"/>
                  </a:cubicBezTo>
                  <a:lnTo>
                    <a:pt x="64285" y="27362"/>
                  </a:lnTo>
                  <a:cubicBezTo>
                    <a:pt x="65133" y="26514"/>
                    <a:pt x="65133" y="25140"/>
                    <a:pt x="64285" y="24293"/>
                  </a:cubicBezTo>
                  <a:lnTo>
                    <a:pt x="64285" y="24293"/>
                  </a:lnTo>
                  <a:cubicBezTo>
                    <a:pt x="63438" y="23436"/>
                    <a:pt x="63438" y="22063"/>
                    <a:pt x="64285" y="21215"/>
                  </a:cubicBezTo>
                  <a:lnTo>
                    <a:pt x="69602" y="15898"/>
                  </a:lnTo>
                  <a:cubicBezTo>
                    <a:pt x="70307" y="15185"/>
                    <a:pt x="70307" y="14034"/>
                    <a:pt x="69602" y="13320"/>
                  </a:cubicBezTo>
                  <a:lnTo>
                    <a:pt x="69602" y="13320"/>
                  </a:lnTo>
                  <a:cubicBezTo>
                    <a:pt x="68889" y="12606"/>
                    <a:pt x="68889" y="11447"/>
                    <a:pt x="69602" y="10733"/>
                  </a:cubicBezTo>
                  <a:lnTo>
                    <a:pt x="76097" y="4238"/>
                  </a:lnTo>
                  <a:cubicBezTo>
                    <a:pt x="77016" y="3320"/>
                    <a:pt x="77016" y="1839"/>
                    <a:pt x="76097" y="920"/>
                  </a:cubicBezTo>
                  <a:lnTo>
                    <a:pt x="76097" y="920"/>
                  </a:lnTo>
                  <a:cubicBezTo>
                    <a:pt x="75178" y="1"/>
                    <a:pt x="73688" y="1"/>
                    <a:pt x="72769" y="920"/>
                  </a:cubicBezTo>
                  <a:lnTo>
                    <a:pt x="44481" y="29217"/>
                  </a:lnTo>
                  <a:cubicBezTo>
                    <a:pt x="43936" y="29761"/>
                    <a:pt x="43053" y="29761"/>
                    <a:pt x="42509" y="29217"/>
                  </a:cubicBezTo>
                  <a:cubicBezTo>
                    <a:pt x="41965" y="28673"/>
                    <a:pt x="41082" y="28673"/>
                    <a:pt x="40538" y="29217"/>
                  </a:cubicBezTo>
                  <a:lnTo>
                    <a:pt x="15576" y="54178"/>
                  </a:lnTo>
                  <a:cubicBezTo>
                    <a:pt x="14586" y="55168"/>
                    <a:pt x="14586" y="56765"/>
                    <a:pt x="15576" y="57747"/>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8" name="Google Shape;588;p26"/>
            <p:cNvSpPr/>
            <p:nvPr/>
          </p:nvSpPr>
          <p:spPr>
            <a:xfrm flipH="1">
              <a:off x="8158396" y="-942403"/>
              <a:ext cx="1104150" cy="1097585"/>
            </a:xfrm>
            <a:custGeom>
              <a:avLst/>
              <a:gdLst/>
              <a:ahLst/>
              <a:cxnLst/>
              <a:rect l="l" t="t" r="r" b="b"/>
              <a:pathLst>
                <a:path w="35658" h="35446" extrusionOk="0">
                  <a:moveTo>
                    <a:pt x="34466" y="0"/>
                  </a:moveTo>
                  <a:cubicBezTo>
                    <a:pt x="34188" y="0"/>
                    <a:pt x="33909" y="107"/>
                    <a:pt x="33695" y="321"/>
                  </a:cubicBezTo>
                  <a:lnTo>
                    <a:pt x="420" y="33588"/>
                  </a:lnTo>
                  <a:cubicBezTo>
                    <a:pt x="0" y="34016"/>
                    <a:pt x="0" y="34703"/>
                    <a:pt x="420" y="35131"/>
                  </a:cubicBezTo>
                  <a:cubicBezTo>
                    <a:pt x="634" y="35341"/>
                    <a:pt x="913" y="35445"/>
                    <a:pt x="1191" y="35445"/>
                  </a:cubicBezTo>
                  <a:cubicBezTo>
                    <a:pt x="1470" y="35445"/>
                    <a:pt x="1749" y="35341"/>
                    <a:pt x="1963" y="35131"/>
                  </a:cubicBezTo>
                  <a:lnTo>
                    <a:pt x="35230" y="1856"/>
                  </a:lnTo>
                  <a:cubicBezTo>
                    <a:pt x="35658" y="1427"/>
                    <a:pt x="35658" y="741"/>
                    <a:pt x="35230" y="321"/>
                  </a:cubicBezTo>
                  <a:cubicBezTo>
                    <a:pt x="35020" y="107"/>
                    <a:pt x="34743" y="0"/>
                    <a:pt x="34466"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89" name="Google Shape;589;p26"/>
            <p:cNvSpPr/>
            <p:nvPr/>
          </p:nvSpPr>
          <p:spPr>
            <a:xfrm flipH="1">
              <a:off x="8707569" y="-175515"/>
              <a:ext cx="1283437" cy="1271640"/>
            </a:xfrm>
            <a:custGeom>
              <a:avLst/>
              <a:gdLst/>
              <a:ahLst/>
              <a:cxnLst/>
              <a:rect l="l" t="t" r="r" b="b"/>
              <a:pathLst>
                <a:path w="41448" h="41067" extrusionOk="0">
                  <a:moveTo>
                    <a:pt x="39302" y="1"/>
                  </a:moveTo>
                  <a:cubicBezTo>
                    <a:pt x="38800" y="1"/>
                    <a:pt x="38299" y="191"/>
                    <a:pt x="37915" y="570"/>
                  </a:cubicBezTo>
                  <a:lnTo>
                    <a:pt x="768" y="37726"/>
                  </a:lnTo>
                  <a:cubicBezTo>
                    <a:pt x="1" y="38484"/>
                    <a:pt x="1" y="39724"/>
                    <a:pt x="768" y="40491"/>
                  </a:cubicBezTo>
                  <a:cubicBezTo>
                    <a:pt x="1151" y="40875"/>
                    <a:pt x="1653" y="41067"/>
                    <a:pt x="2154" y="41067"/>
                  </a:cubicBezTo>
                  <a:cubicBezTo>
                    <a:pt x="2655" y="41067"/>
                    <a:pt x="3154" y="40875"/>
                    <a:pt x="3533" y="40491"/>
                  </a:cubicBezTo>
                  <a:lnTo>
                    <a:pt x="40689" y="3344"/>
                  </a:lnTo>
                  <a:cubicBezTo>
                    <a:pt x="41448" y="2577"/>
                    <a:pt x="41448" y="1337"/>
                    <a:pt x="40689" y="570"/>
                  </a:cubicBezTo>
                  <a:cubicBezTo>
                    <a:pt x="40306" y="191"/>
                    <a:pt x="39804" y="1"/>
                    <a:pt x="39302"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0" name="Google Shape;590;p26"/>
            <p:cNvSpPr/>
            <p:nvPr/>
          </p:nvSpPr>
          <p:spPr>
            <a:xfrm flipH="1">
              <a:off x="8366657" y="-73917"/>
              <a:ext cx="169936" cy="154856"/>
            </a:xfrm>
            <a:custGeom>
              <a:avLst/>
              <a:gdLst/>
              <a:ahLst/>
              <a:cxnLst/>
              <a:rect l="l" t="t" r="r" b="b"/>
              <a:pathLst>
                <a:path w="5488" h="5001" extrusionOk="0">
                  <a:moveTo>
                    <a:pt x="2749" y="1"/>
                  </a:moveTo>
                  <a:cubicBezTo>
                    <a:pt x="2106" y="1"/>
                    <a:pt x="1464" y="242"/>
                    <a:pt x="973" y="732"/>
                  </a:cubicBezTo>
                  <a:cubicBezTo>
                    <a:pt x="1" y="1714"/>
                    <a:pt x="1" y="3293"/>
                    <a:pt x="973" y="4265"/>
                  </a:cubicBezTo>
                  <a:cubicBezTo>
                    <a:pt x="1464" y="4756"/>
                    <a:pt x="2104" y="5001"/>
                    <a:pt x="2744" y="5001"/>
                  </a:cubicBezTo>
                  <a:cubicBezTo>
                    <a:pt x="3384" y="5001"/>
                    <a:pt x="4024" y="4756"/>
                    <a:pt x="4515" y="4265"/>
                  </a:cubicBezTo>
                  <a:cubicBezTo>
                    <a:pt x="5487" y="3293"/>
                    <a:pt x="5487" y="1714"/>
                    <a:pt x="4515" y="732"/>
                  </a:cubicBezTo>
                  <a:cubicBezTo>
                    <a:pt x="4024" y="242"/>
                    <a:pt x="3382" y="1"/>
                    <a:pt x="2749" y="1"/>
                  </a:cubicBezTo>
                  <a:close/>
                </a:path>
              </a:pathLst>
            </a:custGeom>
            <a:gradFill>
              <a:gsLst>
                <a:gs pos="0">
                  <a:schemeClr val="accent3"/>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1" name="Google Shape;591;p26"/>
            <p:cNvSpPr/>
            <p:nvPr/>
          </p:nvSpPr>
          <p:spPr>
            <a:xfrm flipH="1">
              <a:off x="8392653" y="73174"/>
              <a:ext cx="1455819" cy="1883539"/>
            </a:xfrm>
            <a:custGeom>
              <a:avLst/>
              <a:gdLst/>
              <a:ahLst/>
              <a:cxnLst/>
              <a:rect l="l" t="t" r="r" b="b"/>
              <a:pathLst>
                <a:path w="47015" h="60828" extrusionOk="0">
                  <a:moveTo>
                    <a:pt x="41008" y="0"/>
                  </a:moveTo>
                  <a:cubicBezTo>
                    <a:pt x="40629" y="0"/>
                    <a:pt x="40253" y="145"/>
                    <a:pt x="39967" y="435"/>
                  </a:cubicBezTo>
                  <a:lnTo>
                    <a:pt x="36274" y="4128"/>
                  </a:lnTo>
                  <a:cubicBezTo>
                    <a:pt x="34811" y="5591"/>
                    <a:pt x="34811" y="7955"/>
                    <a:pt x="36274" y="9418"/>
                  </a:cubicBezTo>
                  <a:cubicBezTo>
                    <a:pt x="37737" y="10881"/>
                    <a:pt x="37737" y="13246"/>
                    <a:pt x="36274" y="14709"/>
                  </a:cubicBezTo>
                  <a:lnTo>
                    <a:pt x="26104" y="24879"/>
                  </a:lnTo>
                  <a:cubicBezTo>
                    <a:pt x="25096" y="25887"/>
                    <a:pt x="25096" y="27519"/>
                    <a:pt x="26104" y="28518"/>
                  </a:cubicBezTo>
                  <a:cubicBezTo>
                    <a:pt x="27112" y="29526"/>
                    <a:pt x="27112" y="31159"/>
                    <a:pt x="26104" y="32167"/>
                  </a:cubicBezTo>
                  <a:lnTo>
                    <a:pt x="768" y="57512"/>
                  </a:lnTo>
                  <a:cubicBezTo>
                    <a:pt x="1" y="58270"/>
                    <a:pt x="1" y="59501"/>
                    <a:pt x="768" y="60259"/>
                  </a:cubicBezTo>
                  <a:cubicBezTo>
                    <a:pt x="1147" y="60638"/>
                    <a:pt x="1645" y="60828"/>
                    <a:pt x="2142" y="60828"/>
                  </a:cubicBezTo>
                  <a:cubicBezTo>
                    <a:pt x="2639" y="60828"/>
                    <a:pt x="3137" y="60638"/>
                    <a:pt x="3516" y="60259"/>
                  </a:cubicBezTo>
                  <a:lnTo>
                    <a:pt x="20849" y="42926"/>
                  </a:lnTo>
                  <a:cubicBezTo>
                    <a:pt x="21349" y="42426"/>
                    <a:pt x="22007" y="42176"/>
                    <a:pt x="22666" y="42176"/>
                  </a:cubicBezTo>
                  <a:cubicBezTo>
                    <a:pt x="23325" y="42176"/>
                    <a:pt x="23985" y="42426"/>
                    <a:pt x="24489" y="42926"/>
                  </a:cubicBezTo>
                  <a:cubicBezTo>
                    <a:pt x="24989" y="43430"/>
                    <a:pt x="25647" y="43682"/>
                    <a:pt x="26306" y="43682"/>
                  </a:cubicBezTo>
                  <a:cubicBezTo>
                    <a:pt x="26965" y="43682"/>
                    <a:pt x="27625" y="43430"/>
                    <a:pt x="28129" y="42926"/>
                  </a:cubicBezTo>
                  <a:lnTo>
                    <a:pt x="37210" y="33844"/>
                  </a:lnTo>
                  <a:cubicBezTo>
                    <a:pt x="39075" y="31980"/>
                    <a:pt x="39075" y="28946"/>
                    <a:pt x="37210" y="27082"/>
                  </a:cubicBezTo>
                  <a:cubicBezTo>
                    <a:pt x="35346" y="25218"/>
                    <a:pt x="35346" y="22184"/>
                    <a:pt x="37210" y="20320"/>
                  </a:cubicBezTo>
                  <a:lnTo>
                    <a:pt x="46435" y="11096"/>
                  </a:lnTo>
                  <a:cubicBezTo>
                    <a:pt x="47015" y="10516"/>
                    <a:pt x="47015" y="9579"/>
                    <a:pt x="46435" y="8999"/>
                  </a:cubicBezTo>
                  <a:lnTo>
                    <a:pt x="42920" y="5484"/>
                  </a:lnTo>
                  <a:cubicBezTo>
                    <a:pt x="42340" y="4904"/>
                    <a:pt x="42340" y="3968"/>
                    <a:pt x="42920" y="3388"/>
                  </a:cubicBezTo>
                  <a:cubicBezTo>
                    <a:pt x="43491" y="2808"/>
                    <a:pt x="43491" y="1871"/>
                    <a:pt x="42920" y="1300"/>
                  </a:cubicBezTo>
                  <a:lnTo>
                    <a:pt x="42055" y="435"/>
                  </a:lnTo>
                  <a:cubicBezTo>
                    <a:pt x="41765" y="145"/>
                    <a:pt x="41386" y="0"/>
                    <a:pt x="41008" y="0"/>
                  </a:cubicBez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2" name="Google Shape;592;p26"/>
            <p:cNvSpPr/>
            <p:nvPr/>
          </p:nvSpPr>
          <p:spPr>
            <a:xfrm flipH="1">
              <a:off x="7494050" y="-942402"/>
              <a:ext cx="2433137" cy="2432022"/>
            </a:xfrm>
            <a:custGeom>
              <a:avLst/>
              <a:gdLst/>
              <a:ahLst/>
              <a:cxnLst/>
              <a:rect l="l" t="t" r="r" b="b"/>
              <a:pathLst>
                <a:path w="78577" h="78541" extrusionOk="0">
                  <a:moveTo>
                    <a:pt x="78390" y="0"/>
                  </a:moveTo>
                  <a:cubicBezTo>
                    <a:pt x="78345" y="0"/>
                    <a:pt x="78300" y="18"/>
                    <a:pt x="78265" y="54"/>
                  </a:cubicBezTo>
                  <a:lnTo>
                    <a:pt x="72" y="78246"/>
                  </a:lnTo>
                  <a:cubicBezTo>
                    <a:pt x="0" y="78309"/>
                    <a:pt x="0" y="78425"/>
                    <a:pt x="72" y="78487"/>
                  </a:cubicBezTo>
                  <a:cubicBezTo>
                    <a:pt x="107" y="78523"/>
                    <a:pt x="152" y="78541"/>
                    <a:pt x="197" y="78541"/>
                  </a:cubicBezTo>
                  <a:cubicBezTo>
                    <a:pt x="241" y="78541"/>
                    <a:pt x="286" y="78523"/>
                    <a:pt x="313" y="78487"/>
                  </a:cubicBezTo>
                  <a:lnTo>
                    <a:pt x="78514" y="295"/>
                  </a:lnTo>
                  <a:cubicBezTo>
                    <a:pt x="78577" y="232"/>
                    <a:pt x="78577" y="116"/>
                    <a:pt x="78514" y="54"/>
                  </a:cubicBezTo>
                  <a:cubicBezTo>
                    <a:pt x="78479" y="18"/>
                    <a:pt x="78434" y="0"/>
                    <a:pt x="78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593" name="Google Shape;593;p26"/>
          <p:cNvSpPr/>
          <p:nvPr/>
        </p:nvSpPr>
        <p:spPr>
          <a:xfrm flipH="1">
            <a:off x="290108" y="4631417"/>
            <a:ext cx="159717" cy="145690"/>
          </a:xfrm>
          <a:custGeom>
            <a:avLst/>
            <a:gdLst/>
            <a:ahLst/>
            <a:cxnLst/>
            <a:rect l="l" t="t" r="r" b="b"/>
            <a:pathLst>
              <a:path w="5158" h="4705" extrusionOk="0">
                <a:moveTo>
                  <a:pt x="2579" y="1"/>
                </a:moveTo>
                <a:cubicBezTo>
                  <a:pt x="1981" y="1"/>
                  <a:pt x="1375" y="233"/>
                  <a:pt x="920" y="697"/>
                </a:cubicBezTo>
                <a:cubicBezTo>
                  <a:pt x="1" y="1607"/>
                  <a:pt x="1" y="3096"/>
                  <a:pt x="920" y="4015"/>
                </a:cubicBezTo>
                <a:cubicBezTo>
                  <a:pt x="1379" y="4475"/>
                  <a:pt x="1981" y="4704"/>
                  <a:pt x="2582" y="4704"/>
                </a:cubicBezTo>
                <a:cubicBezTo>
                  <a:pt x="3183" y="4704"/>
                  <a:pt x="3783" y="4475"/>
                  <a:pt x="4238" y="4015"/>
                </a:cubicBezTo>
                <a:cubicBezTo>
                  <a:pt x="5157" y="3096"/>
                  <a:pt x="5157" y="1607"/>
                  <a:pt x="4238" y="697"/>
                </a:cubicBezTo>
                <a:cubicBezTo>
                  <a:pt x="3783" y="233"/>
                  <a:pt x="3186" y="1"/>
                  <a:pt x="2579" y="1"/>
                </a:cubicBezTo>
                <a:close/>
              </a:path>
            </a:pathLst>
          </a:custGeom>
          <a:gradFill>
            <a:gsLst>
              <a:gs pos="0">
                <a:schemeClr val="accent2"/>
              </a:gs>
              <a:gs pos="100000">
                <a:schemeClr val="accent3"/>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94" name="Google Shape;594;p26"/>
          <p:cNvSpPr/>
          <p:nvPr/>
        </p:nvSpPr>
        <p:spPr>
          <a:xfrm flipH="1">
            <a:off x="-596664" y="3748367"/>
            <a:ext cx="2091439" cy="2090416"/>
          </a:xfrm>
          <a:custGeom>
            <a:avLst/>
            <a:gdLst/>
            <a:ahLst/>
            <a:cxnLst/>
            <a:rect l="l" t="t" r="r" b="b"/>
            <a:pathLst>
              <a:path w="67542" h="67509" extrusionOk="0">
                <a:moveTo>
                  <a:pt x="67360" y="1"/>
                </a:moveTo>
                <a:cubicBezTo>
                  <a:pt x="67319" y="1"/>
                  <a:pt x="67278" y="16"/>
                  <a:pt x="67247" y="48"/>
                </a:cubicBezTo>
                <a:lnTo>
                  <a:pt x="72" y="67223"/>
                </a:lnTo>
                <a:cubicBezTo>
                  <a:pt x="0" y="67294"/>
                  <a:pt x="0" y="67392"/>
                  <a:pt x="72" y="67455"/>
                </a:cubicBezTo>
                <a:cubicBezTo>
                  <a:pt x="98" y="67490"/>
                  <a:pt x="143" y="67508"/>
                  <a:pt x="188" y="67508"/>
                </a:cubicBezTo>
                <a:cubicBezTo>
                  <a:pt x="223" y="67508"/>
                  <a:pt x="268" y="67490"/>
                  <a:pt x="304" y="67455"/>
                </a:cubicBezTo>
                <a:lnTo>
                  <a:pt x="67479" y="280"/>
                </a:lnTo>
                <a:cubicBezTo>
                  <a:pt x="67542" y="217"/>
                  <a:pt x="67542" y="119"/>
                  <a:pt x="67479" y="48"/>
                </a:cubicBezTo>
                <a:cubicBezTo>
                  <a:pt x="67443" y="16"/>
                  <a:pt x="67401" y="1"/>
                  <a:pt x="67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lumMod val="95000"/>
          </a:scheme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7"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Mulish"/>
              <a:buNone/>
              <a:defRPr sz="3500" b="1">
                <a:solidFill>
                  <a:schemeClr val="dk2"/>
                </a:solidFill>
                <a:latin typeface="Mulish"/>
                <a:ea typeface="Mulish"/>
                <a:cs typeface="Mulish"/>
                <a:sym typeface="Mulish"/>
              </a:defRPr>
            </a:lvl1pPr>
            <a:lvl2pPr lvl="1" rtl="0">
              <a:spcBef>
                <a:spcPts val="0"/>
              </a:spcBef>
              <a:spcAft>
                <a:spcPts val="0"/>
              </a:spcAft>
              <a:buClr>
                <a:schemeClr val="dk2"/>
              </a:buClr>
              <a:buSzPts val="3500"/>
              <a:buFont typeface="Mulish"/>
              <a:buNone/>
              <a:defRPr sz="3500" b="1">
                <a:solidFill>
                  <a:schemeClr val="dk2"/>
                </a:solidFill>
                <a:latin typeface="Mulish"/>
                <a:ea typeface="Mulish"/>
                <a:cs typeface="Mulish"/>
                <a:sym typeface="Mulish"/>
              </a:defRPr>
            </a:lvl2pPr>
            <a:lvl3pPr lvl="2" rtl="0">
              <a:spcBef>
                <a:spcPts val="0"/>
              </a:spcBef>
              <a:spcAft>
                <a:spcPts val="0"/>
              </a:spcAft>
              <a:buClr>
                <a:schemeClr val="dk2"/>
              </a:buClr>
              <a:buSzPts val="3500"/>
              <a:buFont typeface="Mulish"/>
              <a:buNone/>
              <a:defRPr sz="3500" b="1">
                <a:solidFill>
                  <a:schemeClr val="dk2"/>
                </a:solidFill>
                <a:latin typeface="Mulish"/>
                <a:ea typeface="Mulish"/>
                <a:cs typeface="Mulish"/>
                <a:sym typeface="Mulish"/>
              </a:defRPr>
            </a:lvl3pPr>
            <a:lvl4pPr lvl="3" rtl="0">
              <a:spcBef>
                <a:spcPts val="0"/>
              </a:spcBef>
              <a:spcAft>
                <a:spcPts val="0"/>
              </a:spcAft>
              <a:buClr>
                <a:schemeClr val="dk2"/>
              </a:buClr>
              <a:buSzPts val="3500"/>
              <a:buFont typeface="Mulish"/>
              <a:buNone/>
              <a:defRPr sz="3500" b="1">
                <a:solidFill>
                  <a:schemeClr val="dk2"/>
                </a:solidFill>
                <a:latin typeface="Mulish"/>
                <a:ea typeface="Mulish"/>
                <a:cs typeface="Mulish"/>
                <a:sym typeface="Mulish"/>
              </a:defRPr>
            </a:lvl4pPr>
            <a:lvl5pPr lvl="4" rtl="0">
              <a:spcBef>
                <a:spcPts val="0"/>
              </a:spcBef>
              <a:spcAft>
                <a:spcPts val="0"/>
              </a:spcAft>
              <a:buClr>
                <a:schemeClr val="dk2"/>
              </a:buClr>
              <a:buSzPts val="3500"/>
              <a:buFont typeface="Mulish"/>
              <a:buNone/>
              <a:defRPr sz="3500" b="1">
                <a:solidFill>
                  <a:schemeClr val="dk2"/>
                </a:solidFill>
                <a:latin typeface="Mulish"/>
                <a:ea typeface="Mulish"/>
                <a:cs typeface="Mulish"/>
                <a:sym typeface="Mulish"/>
              </a:defRPr>
            </a:lvl5pPr>
            <a:lvl6pPr lvl="5" rtl="0">
              <a:spcBef>
                <a:spcPts val="0"/>
              </a:spcBef>
              <a:spcAft>
                <a:spcPts val="0"/>
              </a:spcAft>
              <a:buClr>
                <a:schemeClr val="dk2"/>
              </a:buClr>
              <a:buSzPts val="3500"/>
              <a:buFont typeface="Mulish"/>
              <a:buNone/>
              <a:defRPr sz="3500" b="1">
                <a:solidFill>
                  <a:schemeClr val="dk2"/>
                </a:solidFill>
                <a:latin typeface="Mulish"/>
                <a:ea typeface="Mulish"/>
                <a:cs typeface="Mulish"/>
                <a:sym typeface="Mulish"/>
              </a:defRPr>
            </a:lvl6pPr>
            <a:lvl7pPr lvl="6" rtl="0">
              <a:spcBef>
                <a:spcPts val="0"/>
              </a:spcBef>
              <a:spcAft>
                <a:spcPts val="0"/>
              </a:spcAft>
              <a:buClr>
                <a:schemeClr val="dk2"/>
              </a:buClr>
              <a:buSzPts val="3500"/>
              <a:buFont typeface="Mulish"/>
              <a:buNone/>
              <a:defRPr sz="3500" b="1">
                <a:solidFill>
                  <a:schemeClr val="dk2"/>
                </a:solidFill>
                <a:latin typeface="Mulish"/>
                <a:ea typeface="Mulish"/>
                <a:cs typeface="Mulish"/>
                <a:sym typeface="Mulish"/>
              </a:defRPr>
            </a:lvl7pPr>
            <a:lvl8pPr lvl="7" rtl="0">
              <a:spcBef>
                <a:spcPts val="0"/>
              </a:spcBef>
              <a:spcAft>
                <a:spcPts val="0"/>
              </a:spcAft>
              <a:buClr>
                <a:schemeClr val="dk2"/>
              </a:buClr>
              <a:buSzPts val="3500"/>
              <a:buFont typeface="Mulish"/>
              <a:buNone/>
              <a:defRPr sz="3500" b="1">
                <a:solidFill>
                  <a:schemeClr val="dk2"/>
                </a:solidFill>
                <a:latin typeface="Mulish"/>
                <a:ea typeface="Mulish"/>
                <a:cs typeface="Mulish"/>
                <a:sym typeface="Mulish"/>
              </a:defRPr>
            </a:lvl8pPr>
            <a:lvl9pPr lvl="8" rtl="0">
              <a:spcBef>
                <a:spcPts val="0"/>
              </a:spcBef>
              <a:spcAft>
                <a:spcPts val="0"/>
              </a:spcAft>
              <a:buClr>
                <a:schemeClr val="dk2"/>
              </a:buClr>
              <a:buSzPts val="3500"/>
              <a:buFont typeface="Mulish"/>
              <a:buNone/>
              <a:defRPr sz="3500" b="1">
                <a:solidFill>
                  <a:schemeClr val="dk2"/>
                </a:solidFill>
                <a:latin typeface="Mulish"/>
                <a:ea typeface="Mulish"/>
                <a:cs typeface="Mulish"/>
                <a:sym typeface="Mulish"/>
              </a:defRPr>
            </a:lvl9pPr>
          </a:lstStyle>
          <a:p>
            <a:endParaRPr/>
          </a:p>
        </p:txBody>
      </p:sp>
      <p:sp>
        <p:nvSpPr>
          <p:cNvPr id="7" name="Google Shape;7;p1"/>
          <p:cNvSpPr txBox="1">
            <a:spLocks noGrp="1"/>
          </p:cNvSpPr>
          <p:nvPr>
            <p:ph type="body" idx="1"/>
          </p:nvPr>
        </p:nvSpPr>
        <p:spPr>
          <a:xfrm>
            <a:off x="713227"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61" r:id="rId6"/>
    <p:sldLayoutId id="2147483662" r:id="rId7"/>
    <p:sldLayoutId id="2147483667" r:id="rId8"/>
    <p:sldLayoutId id="2147483672" r:id="rId9"/>
    <p:sldLayoutId id="2147483673" r:id="rId10"/>
    <p:sldLayoutId id="2147483675" r:id="rId11"/>
    <p:sldLayoutId id="2147483677" r:id="rId12"/>
    <p:sldLayoutId id="2147483679" r:id="rId13"/>
    <p:sldLayoutId id="2147483680" r:id="rId14"/>
    <p:sldLayoutId id="2147483685" r:id="rId15"/>
    <p:sldLayoutId id="2147483686" r:id="rId16"/>
    <p:sldLayoutId id="2147483687"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7.xml"/><Relationship Id="rId1" Type="http://schemas.openxmlformats.org/officeDocument/2006/relationships/slideLayout" Target="../slideLayouts/slideLayout17.xml"/><Relationship Id="rId4" Type="http://schemas.openxmlformats.org/officeDocument/2006/relationships/image" Target="../media/image17.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9.xml"/><Relationship Id="rId1" Type="http://schemas.openxmlformats.org/officeDocument/2006/relationships/slideLayout" Target="../slideLayouts/slideLayout17.xml"/><Relationship Id="rId4" Type="http://schemas.openxmlformats.org/officeDocument/2006/relationships/hyperlink" Target="https://cs.fit.edu/~dmitra/ArtInt/ProjectPapers/TheorySubs/PCA-LDA-Lobo.pptx"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5.xml"/><Relationship Id="rId1" Type="http://schemas.openxmlformats.org/officeDocument/2006/relationships/slideLayout" Target="../slideLayouts/slideLayout17.xml"/><Relationship Id="rId5" Type="http://schemas.openxmlformats.org/officeDocument/2006/relationships/image" Target="../media/image25.emf"/><Relationship Id="rId4" Type="http://schemas.openxmlformats.org/officeDocument/2006/relationships/image" Target="../media/image24.emf"/></Relationships>
</file>

<file path=ppt/slides/_rels/slide2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6.xml"/><Relationship Id="rId1" Type="http://schemas.openxmlformats.org/officeDocument/2006/relationships/slideLayout" Target="../slideLayouts/slideLayout17.xml"/><Relationship Id="rId5" Type="http://schemas.openxmlformats.org/officeDocument/2006/relationships/image" Target="../media/image28.emf"/><Relationship Id="rId4" Type="http://schemas.openxmlformats.org/officeDocument/2006/relationships/image" Target="../media/image27.emf"/></Relationships>
</file>

<file path=ppt/slides/_rels/slide2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37.xml"/><Relationship Id="rId1" Type="http://schemas.openxmlformats.org/officeDocument/2006/relationships/slideLayout" Target="../slideLayouts/slideLayout16.xml"/><Relationship Id="rId6" Type="http://schemas.openxmlformats.org/officeDocument/2006/relationships/image" Target="../media/image37.jpeg"/><Relationship Id="rId5" Type="http://schemas.openxmlformats.org/officeDocument/2006/relationships/image" Target="../media/image36.jpeg"/><Relationship Id="rId4" Type="http://schemas.openxmlformats.org/officeDocument/2006/relationships/image" Target="../media/image35.jpe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jpg"/><Relationship Id="rId4" Type="http://schemas.openxmlformats.org/officeDocument/2006/relationships/image" Target="../media/image3.jpe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hyperlink" Target="https://france3-regions.francetvinfo.fr/nouvelle-aquitaine/haute-vienne/limoges/canalisation-fuites-sur-le-reseau-d-eau-potable-un-probleme-d-envergure-2686570.html"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A45C48D5-043B-42DB-9E49-942149A27AE4}"/>
              </a:ext>
            </a:extLst>
          </p:cNvPr>
          <p:cNvSpPr txBox="1"/>
          <p:nvPr/>
        </p:nvSpPr>
        <p:spPr>
          <a:xfrm>
            <a:off x="166254" y="1937165"/>
            <a:ext cx="8811491" cy="923330"/>
          </a:xfrm>
          <a:prstGeom prst="rect">
            <a:avLst/>
          </a:prstGeom>
        </p:spPr>
        <p:style>
          <a:lnRef idx="3">
            <a:schemeClr val="lt1"/>
          </a:lnRef>
          <a:fillRef idx="1">
            <a:schemeClr val="accent6"/>
          </a:fillRef>
          <a:effectRef idx="1">
            <a:schemeClr val="accent6"/>
          </a:effectRef>
          <a:fontRef idx="minor">
            <a:schemeClr val="lt1"/>
          </a:fontRef>
        </p:style>
        <p:txBody>
          <a:bodyPr wrap="square" rtlCol="0">
            <a:spAutoFit/>
          </a:bodyPr>
          <a:lstStyle/>
          <a:p>
            <a:pPr algn="ctr"/>
            <a:r>
              <a:rPr lang="fr-FR" sz="2700" b="1" dirty="0">
                <a:solidFill>
                  <a:schemeClr val="bg2">
                    <a:lumMod val="75000"/>
                    <a:lumOff val="25000"/>
                  </a:schemeClr>
                </a:solidFill>
                <a:latin typeface="Andalus" panose="02020603050405020304" pitchFamily="18" charset="-78"/>
                <a:cs typeface="Andalus" panose="02020603050405020304" pitchFamily="18" charset="-78"/>
              </a:rPr>
              <a:t>Détection d’anomalies dans les conduites d’eau basée sur le réseau de capteur sans fils</a:t>
            </a:r>
          </a:p>
        </p:txBody>
      </p:sp>
      <p:sp>
        <p:nvSpPr>
          <p:cNvPr id="10" name="Sous-titre 2">
            <a:extLst>
              <a:ext uri="{FF2B5EF4-FFF2-40B4-BE49-F238E27FC236}">
                <a16:creationId xmlns:a16="http://schemas.microsoft.com/office/drawing/2014/main" id="{D45E0743-E95F-4275-8C48-128036645E88}"/>
              </a:ext>
            </a:extLst>
          </p:cNvPr>
          <p:cNvSpPr txBox="1">
            <a:spLocks/>
          </p:cNvSpPr>
          <p:nvPr/>
        </p:nvSpPr>
        <p:spPr>
          <a:xfrm>
            <a:off x="1485898" y="2880527"/>
            <a:ext cx="6172200" cy="2242153"/>
          </a:xfrm>
          <a:prstGeom prst="rect">
            <a:avLst/>
          </a:prstGeom>
        </p:spPr>
        <p:txBody>
          <a:bodyPr>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600" dirty="0">
                <a:solidFill>
                  <a:schemeClr val="tx1"/>
                </a:solidFill>
                <a:latin typeface="Times New Roman" panose="02020603050405020304" pitchFamily="18" charset="0"/>
                <a:cs typeface="Times New Roman" panose="02020603050405020304" pitchFamily="18" charset="0"/>
              </a:rPr>
              <a:t>Réalisée par:</a:t>
            </a:r>
          </a:p>
          <a:p>
            <a:pPr algn="ctr"/>
            <a:r>
              <a:rPr lang="fr-FR" sz="1600" dirty="0">
                <a:solidFill>
                  <a:schemeClr val="tx1"/>
                </a:solidFill>
                <a:latin typeface="Times New Roman" panose="02020603050405020304" pitchFamily="18" charset="0"/>
                <a:cs typeface="Times New Roman" panose="02020603050405020304" pitchFamily="18" charset="0"/>
              </a:rPr>
              <a:t>Iteb BEN MOUSSA</a:t>
            </a:r>
          </a:p>
          <a:p>
            <a:pPr algn="ctr"/>
            <a:endParaRPr lang="fr-FR" sz="1600" dirty="0">
              <a:solidFill>
                <a:schemeClr val="tx1"/>
              </a:solidFill>
              <a:latin typeface="Times New Roman" panose="02020603050405020304" pitchFamily="18" charset="0"/>
              <a:cs typeface="Times New Roman" panose="02020603050405020304" pitchFamily="18" charset="0"/>
            </a:endParaRPr>
          </a:p>
          <a:p>
            <a:pPr algn="ctr"/>
            <a:r>
              <a:rPr lang="fr-FR" sz="1600" dirty="0">
                <a:solidFill>
                  <a:schemeClr val="tx1"/>
                </a:solidFill>
                <a:latin typeface="Times New Roman" panose="02020603050405020304" pitchFamily="18" charset="0"/>
                <a:cs typeface="Times New Roman" panose="02020603050405020304" pitchFamily="18" charset="0"/>
              </a:rPr>
              <a:t>Soutenu le 21 Février 2024 devant le jury composé de:</a:t>
            </a:r>
          </a:p>
          <a:p>
            <a:r>
              <a:rPr lang="fr-FR" sz="1600" dirty="0">
                <a:solidFill>
                  <a:schemeClr val="tx1"/>
                </a:solidFill>
                <a:latin typeface="Times New Roman" panose="02020603050405020304" pitchFamily="18" charset="0"/>
                <a:cs typeface="Times New Roman" panose="02020603050405020304" pitchFamily="18" charset="0"/>
              </a:rPr>
              <a:t>Mme . Lamia CHAARI                      Présidente</a:t>
            </a:r>
          </a:p>
          <a:p>
            <a:r>
              <a:rPr lang="fr-FR" sz="1600" dirty="0">
                <a:solidFill>
                  <a:schemeClr val="tx1"/>
                </a:solidFill>
                <a:latin typeface="Times New Roman" panose="02020603050405020304" pitchFamily="18" charset="0"/>
                <a:cs typeface="Times New Roman" panose="02020603050405020304" pitchFamily="18" charset="0"/>
              </a:rPr>
              <a:t>Mme. Rihab JMAL                            Rapporteuse</a:t>
            </a:r>
          </a:p>
          <a:p>
            <a:r>
              <a:rPr lang="fr-FR" sz="1600" dirty="0">
                <a:solidFill>
                  <a:schemeClr val="tx1"/>
                </a:solidFill>
                <a:latin typeface="Times New Roman" panose="02020603050405020304" pitchFamily="18" charset="0"/>
                <a:cs typeface="Times New Roman" panose="02020603050405020304" pitchFamily="18" charset="0"/>
              </a:rPr>
              <a:t>Mr. Oussama GHORBEL                  Encadrant</a:t>
            </a:r>
          </a:p>
          <a:p>
            <a:pPr algn="ctr"/>
            <a:endParaRPr lang="fr-FR" sz="1600" dirty="0">
              <a:solidFill>
                <a:schemeClr val="tx1"/>
              </a:solidFill>
              <a:latin typeface="Times New Roman" panose="02020603050405020304" pitchFamily="18" charset="0"/>
              <a:cs typeface="Times New Roman" panose="02020603050405020304" pitchFamily="18" charset="0"/>
            </a:endParaRPr>
          </a:p>
          <a:p>
            <a:pPr algn="ctr"/>
            <a:r>
              <a:rPr lang="fr-FR" sz="1800" dirty="0">
                <a:solidFill>
                  <a:schemeClr val="tx1"/>
                </a:solidFill>
                <a:latin typeface="Times New Roman" panose="02020603050405020304" pitchFamily="18" charset="0"/>
                <a:cs typeface="Times New Roman" panose="02020603050405020304" pitchFamily="18" charset="0"/>
              </a:rPr>
              <a:t>A-U:2023/2024</a:t>
            </a:r>
          </a:p>
        </p:txBody>
      </p:sp>
      <p:graphicFrame>
        <p:nvGraphicFramePr>
          <p:cNvPr id="14" name="Tableau 13">
            <a:extLst>
              <a:ext uri="{FF2B5EF4-FFF2-40B4-BE49-F238E27FC236}">
                <a16:creationId xmlns:a16="http://schemas.microsoft.com/office/drawing/2014/main" id="{5495F6F4-FB33-49BA-B507-84052D9A0D36}"/>
              </a:ext>
            </a:extLst>
          </p:cNvPr>
          <p:cNvGraphicFramePr>
            <a:graphicFrameLocks noGrp="1"/>
          </p:cNvGraphicFramePr>
          <p:nvPr>
            <p:extLst>
              <p:ext uri="{D42A27DB-BD31-4B8C-83A1-F6EECF244321}">
                <p14:modId xmlns:p14="http://schemas.microsoft.com/office/powerpoint/2010/main" val="3763134756"/>
              </p:ext>
            </p:extLst>
          </p:nvPr>
        </p:nvGraphicFramePr>
        <p:xfrm>
          <a:off x="712811" y="20820"/>
          <a:ext cx="7056784" cy="1656183"/>
        </p:xfrm>
        <a:graphic>
          <a:graphicData uri="http://schemas.openxmlformats.org/drawingml/2006/table">
            <a:tbl>
              <a:tblPr/>
              <a:tblGrid>
                <a:gridCol w="2743383">
                  <a:extLst>
                    <a:ext uri="{9D8B030D-6E8A-4147-A177-3AD203B41FA5}">
                      <a16:colId xmlns:a16="http://schemas.microsoft.com/office/drawing/2014/main" val="20000"/>
                    </a:ext>
                  </a:extLst>
                </a:gridCol>
                <a:gridCol w="197497">
                  <a:extLst>
                    <a:ext uri="{9D8B030D-6E8A-4147-A177-3AD203B41FA5}">
                      <a16:colId xmlns:a16="http://schemas.microsoft.com/office/drawing/2014/main" val="20001"/>
                    </a:ext>
                  </a:extLst>
                </a:gridCol>
                <a:gridCol w="1503633">
                  <a:extLst>
                    <a:ext uri="{9D8B030D-6E8A-4147-A177-3AD203B41FA5}">
                      <a16:colId xmlns:a16="http://schemas.microsoft.com/office/drawing/2014/main" val="20002"/>
                    </a:ext>
                  </a:extLst>
                </a:gridCol>
                <a:gridCol w="142729">
                  <a:extLst>
                    <a:ext uri="{9D8B030D-6E8A-4147-A177-3AD203B41FA5}">
                      <a16:colId xmlns:a16="http://schemas.microsoft.com/office/drawing/2014/main" val="20003"/>
                    </a:ext>
                  </a:extLst>
                </a:gridCol>
                <a:gridCol w="2469542">
                  <a:extLst>
                    <a:ext uri="{9D8B030D-6E8A-4147-A177-3AD203B41FA5}">
                      <a16:colId xmlns:a16="http://schemas.microsoft.com/office/drawing/2014/main" val="20004"/>
                    </a:ext>
                  </a:extLst>
                </a:gridCol>
              </a:tblGrid>
              <a:tr h="202339">
                <a:tc>
                  <a:txBody>
                    <a:bodyPr/>
                    <a:lstStyle/>
                    <a:p>
                      <a:pPr algn="ctr">
                        <a:spcAft>
                          <a:spcPts val="0"/>
                        </a:spcAft>
                      </a:pPr>
                      <a:endParaRPr lang="fr-FR" sz="1100" b="0" dirty="0">
                        <a:latin typeface="Calibri" pitchFamily="34" charset="0"/>
                        <a:ea typeface="Times New Roman"/>
                        <a:cs typeface="Calibri" pitchFamily="34" charset="0"/>
                      </a:endParaRPr>
                    </a:p>
                  </a:txBody>
                  <a:tcPr marL="0" marR="0" marT="0" marB="0">
                    <a:lnL>
                      <a:noFill/>
                    </a:lnL>
                    <a:lnR>
                      <a:noFill/>
                    </a:lnR>
                    <a:lnT>
                      <a:noFill/>
                    </a:lnT>
                    <a:lnB>
                      <a:noFill/>
                    </a:lnB>
                  </a:tcPr>
                </a:tc>
                <a:tc rowSpan="6">
                  <a:txBody>
                    <a:bodyPr/>
                    <a:lstStyle/>
                    <a:p>
                      <a:pPr marL="450215" algn="ctr">
                        <a:lnSpc>
                          <a:spcPts val="1600"/>
                        </a:lnSpc>
                        <a:spcAft>
                          <a:spcPts val="0"/>
                        </a:spcAft>
                      </a:pPr>
                      <a:endParaRPr lang="fr-FR" sz="1050" b="0">
                        <a:latin typeface="Calibri" pitchFamily="34" charset="0"/>
                        <a:ea typeface="Times New Roman"/>
                        <a:cs typeface="Calibri" pitchFamily="34" charset="0"/>
                      </a:endParaRPr>
                    </a:p>
                  </a:txBody>
                  <a:tcPr marL="0" marR="0" marT="0" marB="0">
                    <a:lnL>
                      <a:noFill/>
                    </a:lnL>
                    <a:lnR>
                      <a:noFill/>
                    </a:lnR>
                    <a:lnT>
                      <a:noFill/>
                    </a:lnT>
                    <a:lnB>
                      <a:noFill/>
                    </a:lnB>
                  </a:tcPr>
                </a:tc>
                <a:tc rowSpan="6">
                  <a:txBody>
                    <a:bodyPr/>
                    <a:lstStyle/>
                    <a:p>
                      <a:pPr algn="ctr">
                        <a:spcAft>
                          <a:spcPts val="0"/>
                        </a:spcAft>
                      </a:pPr>
                      <a:r>
                        <a:rPr lang="fr-FR" sz="1800" dirty="0">
                          <a:latin typeface="Calibri" pitchFamily="34" charset="0"/>
                          <a:ea typeface="Times New Roman"/>
                          <a:cs typeface="Calibri" pitchFamily="34" charset="0"/>
                        </a:rPr>
                        <a:t> </a:t>
                      </a:r>
                    </a:p>
                  </a:txBody>
                  <a:tcPr marL="0" marR="0" marT="0" marB="0" anchor="ctr">
                    <a:lnL>
                      <a:noFill/>
                    </a:lnL>
                    <a:lnR>
                      <a:noFill/>
                    </a:lnR>
                    <a:lnT>
                      <a:noFill/>
                    </a:lnT>
                    <a:lnB>
                      <a:noFill/>
                    </a:lnB>
                    <a:solidFill>
                      <a:srgbClr val="FFFFFF"/>
                    </a:solidFill>
                  </a:tcPr>
                </a:tc>
                <a:tc rowSpan="6">
                  <a:txBody>
                    <a:bodyPr/>
                    <a:lstStyle/>
                    <a:p>
                      <a:pPr algn="ctr">
                        <a:spcAft>
                          <a:spcPts val="0"/>
                        </a:spcAft>
                      </a:pPr>
                      <a:endParaRPr lang="fr-FR" sz="1200">
                        <a:latin typeface="Calibri" pitchFamily="34" charset="0"/>
                        <a:ea typeface="Times New Roman"/>
                        <a:cs typeface="Calibri" pitchFamily="34" charset="0"/>
                      </a:endParaRPr>
                    </a:p>
                  </a:txBody>
                  <a:tcPr marL="0" marR="0" marT="0" marB="0">
                    <a:lnL>
                      <a:noFill/>
                    </a:lnL>
                    <a:lnR>
                      <a:noFill/>
                    </a:lnR>
                    <a:lnT>
                      <a:noFill/>
                    </a:lnT>
                    <a:lnB>
                      <a:noFill/>
                    </a:lnB>
                  </a:tcPr>
                </a:tc>
                <a:tc rowSpan="6">
                  <a:txBody>
                    <a:bodyPr/>
                    <a:lstStyle/>
                    <a:p>
                      <a:pPr algn="ctr"/>
                      <a:r>
                        <a:rPr kumimoji="0" lang="fr-FR" sz="1200" b="1" kern="1200" dirty="0">
                          <a:solidFill>
                            <a:schemeClr val="tx1"/>
                          </a:solidFill>
                          <a:effectLst/>
                          <a:latin typeface="Calibri" pitchFamily="34" charset="0"/>
                          <a:ea typeface="+mn-ea"/>
                          <a:cs typeface="Calibri" pitchFamily="34" charset="0"/>
                        </a:rPr>
                        <a:t>Mémoire de </a:t>
                      </a:r>
                      <a:endParaRPr kumimoji="0" lang="fr-FR" sz="1200" kern="1200" dirty="0">
                        <a:solidFill>
                          <a:schemeClr val="tx1"/>
                        </a:solidFill>
                        <a:effectLst/>
                        <a:latin typeface="Calibri" pitchFamily="34" charset="0"/>
                        <a:ea typeface="+mn-ea"/>
                        <a:cs typeface="Calibri" pitchFamily="34" charset="0"/>
                      </a:endParaRPr>
                    </a:p>
                    <a:p>
                      <a:pPr algn="ctr"/>
                      <a:r>
                        <a:rPr kumimoji="0" lang="fr-FR" sz="1200" b="1" kern="1200" dirty="0">
                          <a:solidFill>
                            <a:schemeClr val="tx1"/>
                          </a:solidFill>
                          <a:effectLst/>
                          <a:latin typeface="Calibri" pitchFamily="34" charset="0"/>
                          <a:ea typeface="+mn-ea"/>
                          <a:cs typeface="Calibri" pitchFamily="34" charset="0"/>
                        </a:rPr>
                        <a:t>Master de recherche </a:t>
                      </a:r>
                      <a:endParaRPr kumimoji="0" lang="fr-FR" sz="1200" kern="1200" dirty="0">
                        <a:solidFill>
                          <a:schemeClr val="tx1"/>
                        </a:solidFill>
                        <a:effectLst/>
                        <a:latin typeface="Calibri" pitchFamily="34" charset="0"/>
                        <a:ea typeface="+mn-ea"/>
                        <a:cs typeface="Calibri" pitchFamily="34" charset="0"/>
                      </a:endParaRPr>
                    </a:p>
                    <a:p>
                      <a:pPr algn="ctr"/>
                      <a:r>
                        <a:rPr kumimoji="0" lang="fr-FR" sz="1200" b="1" kern="1200" dirty="0">
                          <a:solidFill>
                            <a:schemeClr val="tx1"/>
                          </a:solidFill>
                          <a:effectLst/>
                          <a:latin typeface="Calibri" pitchFamily="34" charset="0"/>
                          <a:ea typeface="+mn-ea"/>
                          <a:cs typeface="Calibri" pitchFamily="34" charset="0"/>
                        </a:rPr>
                        <a:t>en Data Science</a:t>
                      </a:r>
                      <a:endParaRPr kumimoji="0" lang="fr-FR" sz="1200" kern="1200" dirty="0">
                        <a:solidFill>
                          <a:schemeClr val="tx1"/>
                        </a:solidFill>
                        <a:effectLst/>
                        <a:latin typeface="Calibri" pitchFamily="34" charset="0"/>
                        <a:ea typeface="+mn-ea"/>
                        <a:cs typeface="Calibri" pitchFamily="34" charset="0"/>
                      </a:endParaRPr>
                    </a:p>
                    <a:p>
                      <a:pPr algn="ctr">
                        <a:spcAft>
                          <a:spcPts val="0"/>
                        </a:spcAft>
                      </a:pPr>
                      <a:endParaRPr lang="fr-FR" sz="1800" dirty="0">
                        <a:latin typeface="Calibri" pitchFamily="34" charset="0"/>
                        <a:ea typeface="Times New Roman"/>
                        <a:cs typeface="Calibri" pitchFamily="34" charset="0"/>
                      </a:endParaRPr>
                    </a:p>
                  </a:txBody>
                  <a:tcPr marL="0" marR="0" marT="0" marB="0" anchor="ctr">
                    <a:lnL>
                      <a:noFill/>
                    </a:lnL>
                    <a:lnR>
                      <a:noFill/>
                    </a:lnR>
                    <a:lnT>
                      <a:noFill/>
                    </a:lnT>
                    <a:lnB>
                      <a:noFill/>
                    </a:lnB>
                  </a:tcPr>
                </a:tc>
                <a:extLst>
                  <a:ext uri="{0D108BD9-81ED-4DB2-BD59-A6C34878D82A}">
                    <a16:rowId xmlns:a16="http://schemas.microsoft.com/office/drawing/2014/main" val="10000"/>
                  </a:ext>
                </a:extLst>
              </a:tr>
              <a:tr h="202339">
                <a:tc>
                  <a:txBody>
                    <a:bodyPr/>
                    <a:lstStyle/>
                    <a:p>
                      <a:pPr algn="ctr">
                        <a:spcAft>
                          <a:spcPts val="0"/>
                        </a:spcAft>
                      </a:pPr>
                      <a:r>
                        <a:rPr lang="fr-FR" sz="1200" b="1" dirty="0">
                          <a:latin typeface="Calibri" pitchFamily="34" charset="0"/>
                          <a:ea typeface="Times New Roman"/>
                          <a:cs typeface="Calibri" pitchFamily="34" charset="0"/>
                        </a:rPr>
                        <a:t>République Tunisienne</a:t>
                      </a:r>
                    </a:p>
                  </a:txBody>
                  <a:tcPr marL="0" marR="0" marT="0" marB="0">
                    <a:lnL>
                      <a:noFill/>
                    </a:lnL>
                    <a:lnR>
                      <a:noFill/>
                    </a:lnR>
                    <a:lnT>
                      <a:noFill/>
                    </a:lnT>
                    <a:lnB>
                      <a:noFill/>
                    </a:lnB>
                  </a:tcPr>
                </a:tc>
                <a:tc vMerge="1">
                  <a:txBody>
                    <a:bodyPr/>
                    <a:lstStyle/>
                    <a:p>
                      <a:endParaRPr lang="fr-FR"/>
                    </a:p>
                  </a:txBody>
                  <a:tcPr/>
                </a:tc>
                <a:tc vMerge="1">
                  <a:txBody>
                    <a:bodyPr/>
                    <a:lstStyle/>
                    <a:p>
                      <a:endParaRPr lang="fr-FR"/>
                    </a:p>
                  </a:txBody>
                  <a:tcPr/>
                </a:tc>
                <a:tc vMerge="1">
                  <a:txBody>
                    <a:bodyPr/>
                    <a:lstStyle/>
                    <a:p>
                      <a:endParaRPr lang="fr-FR"/>
                    </a:p>
                  </a:txBody>
                  <a:tcPr/>
                </a:tc>
                <a:tc vMerge="1">
                  <a:txBody>
                    <a:bodyPr/>
                    <a:lstStyle/>
                    <a:p>
                      <a:endParaRPr lang="fr-FR"/>
                    </a:p>
                  </a:txBody>
                  <a:tcPr/>
                </a:tc>
                <a:extLst>
                  <a:ext uri="{0D108BD9-81ED-4DB2-BD59-A6C34878D82A}">
                    <a16:rowId xmlns:a16="http://schemas.microsoft.com/office/drawing/2014/main" val="10001"/>
                  </a:ext>
                </a:extLst>
              </a:tr>
              <a:tr h="404678">
                <a:tc>
                  <a:txBody>
                    <a:bodyPr/>
                    <a:lstStyle/>
                    <a:p>
                      <a:pPr algn="ctr">
                        <a:spcAft>
                          <a:spcPts val="0"/>
                        </a:spcAft>
                      </a:pPr>
                      <a:r>
                        <a:rPr lang="fr-FR" sz="1200" b="1" dirty="0">
                          <a:latin typeface="Calibri" pitchFamily="34" charset="0"/>
                          <a:ea typeface="Times New Roman"/>
                          <a:cs typeface="Calibri" pitchFamily="34" charset="0"/>
                        </a:rPr>
                        <a:t>Ministère de l’Enseignement Supérieur </a:t>
                      </a:r>
                    </a:p>
                    <a:p>
                      <a:pPr algn="ctr">
                        <a:spcAft>
                          <a:spcPts val="0"/>
                        </a:spcAft>
                      </a:pPr>
                      <a:r>
                        <a:rPr lang="fr-FR" sz="1200" b="1" dirty="0">
                          <a:latin typeface="Calibri" pitchFamily="34" charset="0"/>
                          <a:ea typeface="Times New Roman"/>
                          <a:cs typeface="Calibri" pitchFamily="34" charset="0"/>
                        </a:rPr>
                        <a:t>et de Scientifique</a:t>
                      </a:r>
                    </a:p>
                  </a:txBody>
                  <a:tcPr marL="0" marR="0" marT="0" marB="0">
                    <a:lnL>
                      <a:noFill/>
                    </a:lnL>
                    <a:lnR>
                      <a:noFill/>
                    </a:lnR>
                    <a:lnT>
                      <a:noFill/>
                    </a:lnT>
                    <a:lnB>
                      <a:noFill/>
                    </a:lnB>
                  </a:tcPr>
                </a:tc>
                <a:tc vMerge="1">
                  <a:txBody>
                    <a:bodyPr/>
                    <a:lstStyle/>
                    <a:p>
                      <a:endParaRPr lang="fr-FR"/>
                    </a:p>
                  </a:txBody>
                  <a:tcPr/>
                </a:tc>
                <a:tc vMerge="1">
                  <a:txBody>
                    <a:bodyPr/>
                    <a:lstStyle/>
                    <a:p>
                      <a:endParaRPr lang="fr-FR"/>
                    </a:p>
                  </a:txBody>
                  <a:tcPr/>
                </a:tc>
                <a:tc vMerge="1">
                  <a:txBody>
                    <a:bodyPr/>
                    <a:lstStyle/>
                    <a:p>
                      <a:endParaRPr lang="fr-FR"/>
                    </a:p>
                  </a:txBody>
                  <a:tcPr/>
                </a:tc>
                <a:tc vMerge="1">
                  <a:txBody>
                    <a:bodyPr/>
                    <a:lstStyle/>
                    <a:p>
                      <a:endParaRPr lang="fr-FR"/>
                    </a:p>
                  </a:txBody>
                  <a:tcPr/>
                </a:tc>
                <a:extLst>
                  <a:ext uri="{0D108BD9-81ED-4DB2-BD59-A6C34878D82A}">
                    <a16:rowId xmlns:a16="http://schemas.microsoft.com/office/drawing/2014/main" val="10002"/>
                  </a:ext>
                </a:extLst>
              </a:tr>
              <a:tr h="202339">
                <a:tc>
                  <a:txBody>
                    <a:bodyPr/>
                    <a:lstStyle/>
                    <a:p>
                      <a:pPr algn="ctr">
                        <a:spcAft>
                          <a:spcPts val="0"/>
                        </a:spcAft>
                      </a:pPr>
                      <a:endParaRPr lang="fr-FR" sz="1200" b="1" dirty="0">
                        <a:latin typeface="Calibri" pitchFamily="34" charset="0"/>
                        <a:ea typeface="Times New Roman"/>
                        <a:cs typeface="Calibri" pitchFamily="34" charset="0"/>
                      </a:endParaRPr>
                    </a:p>
                  </a:txBody>
                  <a:tcPr marL="0" marR="0" marT="0" marB="0">
                    <a:lnL>
                      <a:noFill/>
                    </a:lnL>
                    <a:lnR>
                      <a:noFill/>
                    </a:lnR>
                    <a:lnT>
                      <a:noFill/>
                    </a:lnT>
                    <a:lnB>
                      <a:noFill/>
                    </a:lnB>
                  </a:tcPr>
                </a:tc>
                <a:tc vMerge="1">
                  <a:txBody>
                    <a:bodyPr/>
                    <a:lstStyle/>
                    <a:p>
                      <a:endParaRPr lang="fr-FR"/>
                    </a:p>
                  </a:txBody>
                  <a:tcPr/>
                </a:tc>
                <a:tc vMerge="1">
                  <a:txBody>
                    <a:bodyPr/>
                    <a:lstStyle/>
                    <a:p>
                      <a:endParaRPr lang="fr-FR"/>
                    </a:p>
                  </a:txBody>
                  <a:tcPr/>
                </a:tc>
                <a:tc vMerge="1">
                  <a:txBody>
                    <a:bodyPr/>
                    <a:lstStyle/>
                    <a:p>
                      <a:endParaRPr lang="fr-FR"/>
                    </a:p>
                  </a:txBody>
                  <a:tcPr/>
                </a:tc>
                <a:tc vMerge="1">
                  <a:txBody>
                    <a:bodyPr/>
                    <a:lstStyle/>
                    <a:p>
                      <a:endParaRPr lang="fr-FR"/>
                    </a:p>
                  </a:txBody>
                  <a:tcPr/>
                </a:tc>
                <a:extLst>
                  <a:ext uri="{0D108BD9-81ED-4DB2-BD59-A6C34878D82A}">
                    <a16:rowId xmlns:a16="http://schemas.microsoft.com/office/drawing/2014/main" val="10003"/>
                  </a:ext>
                </a:extLst>
              </a:tr>
              <a:tr h="202339">
                <a:tc>
                  <a:txBody>
                    <a:bodyPr/>
                    <a:lstStyle/>
                    <a:p>
                      <a:pPr algn="ctr">
                        <a:spcAft>
                          <a:spcPts val="0"/>
                        </a:spcAft>
                      </a:pPr>
                      <a:r>
                        <a:rPr lang="fr-FR" sz="1200" b="1" dirty="0">
                          <a:latin typeface="Calibri" pitchFamily="34" charset="0"/>
                          <a:ea typeface="Times New Roman"/>
                          <a:cs typeface="Calibri" pitchFamily="34" charset="0"/>
                        </a:rPr>
                        <a:t>Université de Sfax</a:t>
                      </a:r>
                    </a:p>
                  </a:txBody>
                  <a:tcPr marL="0" marR="0" marT="0" marB="0">
                    <a:lnL>
                      <a:noFill/>
                    </a:lnL>
                    <a:lnR>
                      <a:noFill/>
                    </a:lnR>
                    <a:lnT>
                      <a:noFill/>
                    </a:lnT>
                    <a:lnB>
                      <a:noFill/>
                    </a:lnB>
                  </a:tcPr>
                </a:tc>
                <a:tc vMerge="1">
                  <a:txBody>
                    <a:bodyPr/>
                    <a:lstStyle/>
                    <a:p>
                      <a:endParaRPr lang="fr-FR"/>
                    </a:p>
                  </a:txBody>
                  <a:tcPr/>
                </a:tc>
                <a:tc vMerge="1">
                  <a:txBody>
                    <a:bodyPr/>
                    <a:lstStyle/>
                    <a:p>
                      <a:endParaRPr lang="fr-FR"/>
                    </a:p>
                  </a:txBody>
                  <a:tcPr/>
                </a:tc>
                <a:tc vMerge="1">
                  <a:txBody>
                    <a:bodyPr/>
                    <a:lstStyle/>
                    <a:p>
                      <a:endParaRPr lang="fr-FR"/>
                    </a:p>
                  </a:txBody>
                  <a:tcPr/>
                </a:tc>
                <a:tc vMerge="1">
                  <a:txBody>
                    <a:bodyPr/>
                    <a:lstStyle/>
                    <a:p>
                      <a:endParaRPr lang="fr-FR"/>
                    </a:p>
                  </a:txBody>
                  <a:tcPr/>
                </a:tc>
                <a:extLst>
                  <a:ext uri="{0D108BD9-81ED-4DB2-BD59-A6C34878D82A}">
                    <a16:rowId xmlns:a16="http://schemas.microsoft.com/office/drawing/2014/main" val="10004"/>
                  </a:ext>
                </a:extLst>
              </a:tr>
              <a:tr h="442149">
                <a:tc>
                  <a:txBody>
                    <a:bodyPr/>
                    <a:lstStyle/>
                    <a:p>
                      <a:pPr algn="ctr">
                        <a:spcBef>
                          <a:spcPts val="200"/>
                        </a:spcBef>
                        <a:spcAft>
                          <a:spcPts val="0"/>
                        </a:spcAft>
                      </a:pPr>
                      <a:r>
                        <a:rPr lang="fr-FR" sz="1200" b="1" dirty="0">
                          <a:latin typeface="Calibri" pitchFamily="34" charset="0"/>
                          <a:ea typeface="Times New Roman"/>
                          <a:cs typeface="Calibri" pitchFamily="34" charset="0"/>
                        </a:rPr>
                        <a:t>Institut Supérieur d’Informatique</a:t>
                      </a:r>
                    </a:p>
                    <a:p>
                      <a:pPr algn="ctr">
                        <a:spcBef>
                          <a:spcPts val="200"/>
                        </a:spcBef>
                        <a:spcAft>
                          <a:spcPts val="0"/>
                        </a:spcAft>
                      </a:pPr>
                      <a:r>
                        <a:rPr lang="fr-FR" sz="1200" b="1" dirty="0">
                          <a:latin typeface="Calibri" pitchFamily="34" charset="0"/>
                          <a:ea typeface="Times New Roman"/>
                          <a:cs typeface="Calibri" pitchFamily="34" charset="0"/>
                        </a:rPr>
                        <a:t> et de Multimédia de Sfax</a:t>
                      </a:r>
                    </a:p>
                  </a:txBody>
                  <a:tcPr marL="0" marR="0" marT="0" marB="0">
                    <a:lnL>
                      <a:noFill/>
                    </a:lnL>
                    <a:lnR>
                      <a:noFill/>
                    </a:lnR>
                    <a:lnT>
                      <a:noFill/>
                    </a:lnT>
                    <a:lnB>
                      <a:noFill/>
                    </a:lnB>
                  </a:tcPr>
                </a:tc>
                <a:tc vMerge="1">
                  <a:txBody>
                    <a:bodyPr/>
                    <a:lstStyle/>
                    <a:p>
                      <a:endParaRPr lang="fr-FR"/>
                    </a:p>
                  </a:txBody>
                  <a:tcPr/>
                </a:tc>
                <a:tc vMerge="1">
                  <a:txBody>
                    <a:bodyPr/>
                    <a:lstStyle/>
                    <a:p>
                      <a:endParaRPr lang="fr-FR"/>
                    </a:p>
                  </a:txBody>
                  <a:tcPr/>
                </a:tc>
                <a:tc vMerge="1">
                  <a:txBody>
                    <a:bodyPr/>
                    <a:lstStyle/>
                    <a:p>
                      <a:endParaRPr lang="fr-FR"/>
                    </a:p>
                  </a:txBody>
                  <a:tcPr/>
                </a:tc>
                <a:tc vMerge="1">
                  <a:txBody>
                    <a:bodyPr/>
                    <a:lstStyle/>
                    <a:p>
                      <a:endParaRPr lang="fr-FR"/>
                    </a:p>
                  </a:txBody>
                  <a:tcPr/>
                </a:tc>
                <a:extLst>
                  <a:ext uri="{0D108BD9-81ED-4DB2-BD59-A6C34878D82A}">
                    <a16:rowId xmlns:a16="http://schemas.microsoft.com/office/drawing/2014/main" val="10005"/>
                  </a:ext>
                </a:extLst>
              </a:tr>
            </a:tbl>
          </a:graphicData>
        </a:graphic>
      </p:graphicFrame>
      <p:pic>
        <p:nvPicPr>
          <p:cNvPr id="15" name="Image 11" descr="logoi isims2.psd">
            <a:extLst>
              <a:ext uri="{FF2B5EF4-FFF2-40B4-BE49-F238E27FC236}">
                <a16:creationId xmlns:a16="http://schemas.microsoft.com/office/drawing/2014/main" id="{4F8D74C0-C7F0-47B3-9CF7-06B3E4146D02}"/>
              </a:ext>
            </a:extLst>
          </p:cNvPr>
          <p:cNvPicPr>
            <a:picLocks noChangeAspect="1" noChangeArrowheads="1"/>
          </p:cNvPicPr>
          <p:nvPr/>
        </p:nvPicPr>
        <p:blipFill>
          <a:blip r:embed="rId3" cstate="print"/>
          <a:srcRect/>
          <a:stretch>
            <a:fillRect/>
          </a:stretch>
        </p:blipFill>
        <p:spPr bwMode="auto">
          <a:xfrm>
            <a:off x="3609014" y="20820"/>
            <a:ext cx="1549840" cy="1656183"/>
          </a:xfrm>
          <a:prstGeom prst="rect">
            <a:avLst/>
          </a:prstGeom>
          <a:noFill/>
        </p:spPr>
      </p:pic>
    </p:spTree>
    <p:extLst>
      <p:ext uri="{BB962C8B-B14F-4D97-AF65-F5344CB8AC3E}">
        <p14:creationId xmlns:p14="http://schemas.microsoft.com/office/powerpoint/2010/main" val="33018948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grpSp>
        <p:nvGrpSpPr>
          <p:cNvPr id="14" name="Group 92">
            <a:extLst>
              <a:ext uri="{FF2B5EF4-FFF2-40B4-BE49-F238E27FC236}">
                <a16:creationId xmlns:a16="http://schemas.microsoft.com/office/drawing/2014/main" id="{0CEC80C0-6BDC-2A9D-1861-48EEE0F2836B}"/>
              </a:ext>
            </a:extLst>
          </p:cNvPr>
          <p:cNvGrpSpPr/>
          <p:nvPr/>
        </p:nvGrpSpPr>
        <p:grpSpPr>
          <a:xfrm>
            <a:off x="5339962" y="1363790"/>
            <a:ext cx="3574382" cy="888611"/>
            <a:chOff x="7179518" y="2129605"/>
            <a:chExt cx="4126050" cy="1184814"/>
          </a:xfrm>
        </p:grpSpPr>
        <p:sp>
          <p:nvSpPr>
            <p:cNvPr id="15" name="Rectangle 14">
              <a:extLst>
                <a:ext uri="{FF2B5EF4-FFF2-40B4-BE49-F238E27FC236}">
                  <a16:creationId xmlns:a16="http://schemas.microsoft.com/office/drawing/2014/main" id="{19376E68-C2CB-E90F-ABB9-0892EAAF9DD8}"/>
                </a:ext>
              </a:extLst>
            </p:cNvPr>
            <p:cNvSpPr/>
            <p:nvPr/>
          </p:nvSpPr>
          <p:spPr>
            <a:xfrm>
              <a:off x="7179518" y="2129605"/>
              <a:ext cx="4027282" cy="369332"/>
            </a:xfrm>
            <a:prstGeom prst="rect">
              <a:avLst/>
            </a:prstGeom>
          </p:spPr>
          <p:txBody>
            <a:bodyPr wrap="square">
              <a:spAutoFit/>
            </a:bodyPr>
            <a:lstStyle/>
            <a:p>
              <a:pPr algn="just"/>
              <a:r>
                <a:rPr lang="en-US" sz="1200" dirty="0">
                  <a:solidFill>
                    <a:srgbClr val="8FC801"/>
                  </a:solidFill>
                  <a:latin typeface="+mj-lt"/>
                </a:rPr>
                <a:t> </a:t>
              </a:r>
              <a:endParaRPr lang="fr-FR" sz="1200" b="1" dirty="0">
                <a:solidFill>
                  <a:srgbClr val="8FC801"/>
                </a:solidFill>
                <a:latin typeface="+mj-lt"/>
              </a:endParaRPr>
            </a:p>
          </p:txBody>
        </p:sp>
        <p:cxnSp>
          <p:nvCxnSpPr>
            <p:cNvPr id="16" name="Straight Connector 60">
              <a:extLst>
                <a:ext uri="{FF2B5EF4-FFF2-40B4-BE49-F238E27FC236}">
                  <a16:creationId xmlns:a16="http://schemas.microsoft.com/office/drawing/2014/main" id="{ED669680-2330-A3DA-379F-E6BDCA0B6B2D}"/>
                </a:ext>
              </a:extLst>
            </p:cNvPr>
            <p:cNvCxnSpPr/>
            <p:nvPr/>
          </p:nvCxnSpPr>
          <p:spPr>
            <a:xfrm>
              <a:off x="7257443" y="3314419"/>
              <a:ext cx="4048125"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20" name="Group 94">
            <a:extLst>
              <a:ext uri="{FF2B5EF4-FFF2-40B4-BE49-F238E27FC236}">
                <a16:creationId xmlns:a16="http://schemas.microsoft.com/office/drawing/2014/main" id="{3312D239-41E3-C1FC-AAC6-888BFD76A331}"/>
              </a:ext>
            </a:extLst>
          </p:cNvPr>
          <p:cNvGrpSpPr/>
          <p:nvPr/>
        </p:nvGrpSpPr>
        <p:grpSpPr>
          <a:xfrm>
            <a:off x="5311620" y="3086739"/>
            <a:ext cx="3832386" cy="955119"/>
            <a:chOff x="7104110" y="4114793"/>
            <a:chExt cx="3942253" cy="1273491"/>
          </a:xfrm>
        </p:grpSpPr>
        <p:sp>
          <p:nvSpPr>
            <p:cNvPr id="21" name="Rectangle 20">
              <a:extLst>
                <a:ext uri="{FF2B5EF4-FFF2-40B4-BE49-F238E27FC236}">
                  <a16:creationId xmlns:a16="http://schemas.microsoft.com/office/drawing/2014/main" id="{74EC26AC-ADEB-18FD-0DEF-419D84E58964}"/>
                </a:ext>
              </a:extLst>
            </p:cNvPr>
            <p:cNvSpPr/>
            <p:nvPr/>
          </p:nvSpPr>
          <p:spPr>
            <a:xfrm>
              <a:off x="7104896" y="4114793"/>
              <a:ext cx="3941467" cy="1231106"/>
            </a:xfrm>
            <a:prstGeom prst="rect">
              <a:avLst/>
            </a:prstGeom>
          </p:spPr>
          <p:txBody>
            <a:bodyPr wrap="square">
              <a:spAutoFit/>
            </a:bodyPr>
            <a:lstStyle/>
            <a:p>
              <a:pPr algn="just"/>
              <a:r>
                <a:rPr lang="fr-FR" sz="1800" b="1" dirty="0">
                  <a:solidFill>
                    <a:schemeClr val="accent2">
                      <a:lumMod val="75000"/>
                    </a:schemeClr>
                  </a:solidFill>
                  <a:latin typeface="Times New Roman" panose="02020603050405020304" pitchFamily="18" charset="0"/>
                  <a:cs typeface="Times New Roman" panose="02020603050405020304" pitchFamily="18" charset="0"/>
                </a:rPr>
                <a:t>Maintenir la traçabilité et la visualisation des données à travers des interfaces web.</a:t>
              </a:r>
            </a:p>
          </p:txBody>
        </p:sp>
        <p:cxnSp>
          <p:nvCxnSpPr>
            <p:cNvPr id="22" name="Straight Connector 64">
              <a:extLst>
                <a:ext uri="{FF2B5EF4-FFF2-40B4-BE49-F238E27FC236}">
                  <a16:creationId xmlns:a16="http://schemas.microsoft.com/office/drawing/2014/main" id="{B246C49A-1F35-2BC9-D06C-4B5DDF2510C1}"/>
                </a:ext>
              </a:extLst>
            </p:cNvPr>
            <p:cNvCxnSpPr>
              <a:cxnSpLocks/>
            </p:cNvCxnSpPr>
            <p:nvPr/>
          </p:nvCxnSpPr>
          <p:spPr>
            <a:xfrm>
              <a:off x="7104110" y="5388284"/>
              <a:ext cx="3752671"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48" name="Group 90">
            <a:extLst>
              <a:ext uri="{FF2B5EF4-FFF2-40B4-BE49-F238E27FC236}">
                <a16:creationId xmlns:a16="http://schemas.microsoft.com/office/drawing/2014/main" id="{B77597E5-B547-FB17-ECD1-BD6E63D3ED42}"/>
              </a:ext>
            </a:extLst>
          </p:cNvPr>
          <p:cNvGrpSpPr/>
          <p:nvPr/>
        </p:nvGrpSpPr>
        <p:grpSpPr>
          <a:xfrm>
            <a:off x="157163" y="889847"/>
            <a:ext cx="3894050" cy="3441875"/>
            <a:chOff x="209551" y="1186463"/>
            <a:chExt cx="5192066" cy="4589166"/>
          </a:xfrm>
        </p:grpSpPr>
        <p:sp>
          <p:nvSpPr>
            <p:cNvPr id="49" name="Oval 5">
              <a:extLst>
                <a:ext uri="{FF2B5EF4-FFF2-40B4-BE49-F238E27FC236}">
                  <a16:creationId xmlns:a16="http://schemas.microsoft.com/office/drawing/2014/main" id="{DFE31537-927F-E10F-B3F3-0FC2F61532CB}"/>
                </a:ext>
              </a:extLst>
            </p:cNvPr>
            <p:cNvSpPr/>
            <p:nvPr/>
          </p:nvSpPr>
          <p:spPr>
            <a:xfrm>
              <a:off x="209551" y="4774197"/>
              <a:ext cx="5192066" cy="1001432"/>
            </a:xfrm>
            <a:prstGeom prst="ellipse">
              <a:avLst/>
            </a:prstGeom>
            <a:solidFill>
              <a:schemeClr val="tx1">
                <a:alpha val="25000"/>
              </a:schemeClr>
            </a:solidFill>
            <a:ln>
              <a:noFill/>
            </a:ln>
            <a:effectLst>
              <a:softEdge rad="304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grpSp>
          <p:nvGrpSpPr>
            <p:cNvPr id="50" name="Group 4">
              <a:extLst>
                <a:ext uri="{FF2B5EF4-FFF2-40B4-BE49-F238E27FC236}">
                  <a16:creationId xmlns:a16="http://schemas.microsoft.com/office/drawing/2014/main" id="{A1A60B71-34AF-1B5F-7A80-BF990C5932DE}"/>
                </a:ext>
              </a:extLst>
            </p:cNvPr>
            <p:cNvGrpSpPr/>
            <p:nvPr/>
          </p:nvGrpSpPr>
          <p:grpSpPr>
            <a:xfrm>
              <a:off x="954384" y="1186463"/>
              <a:ext cx="3941466" cy="3941466"/>
              <a:chOff x="1287759" y="1160891"/>
              <a:chExt cx="3967700" cy="3967700"/>
            </a:xfrm>
          </p:grpSpPr>
          <p:sp>
            <p:nvSpPr>
              <p:cNvPr id="51" name="Donut 2">
                <a:extLst>
                  <a:ext uri="{FF2B5EF4-FFF2-40B4-BE49-F238E27FC236}">
                    <a16:creationId xmlns:a16="http://schemas.microsoft.com/office/drawing/2014/main" id="{1A28ED7F-0CDB-F82D-F63E-C8BB5AA72D2E}"/>
                  </a:ext>
                </a:extLst>
              </p:cNvPr>
              <p:cNvSpPr/>
              <p:nvPr/>
            </p:nvSpPr>
            <p:spPr>
              <a:xfrm>
                <a:off x="1287759" y="1160891"/>
                <a:ext cx="3967700" cy="3967700"/>
              </a:xfrm>
              <a:prstGeom prst="donut">
                <a:avLst>
                  <a:gd name="adj" fmla="val 9488"/>
                </a:avLst>
              </a:prstGeom>
              <a:solidFill>
                <a:srgbClr val="4C6685"/>
              </a:solidFill>
              <a:ln>
                <a:noFill/>
              </a:ln>
              <a:scene3d>
                <a:camera prst="perspectiveContrastingRightFacing">
                  <a:rot lat="0" lon="18600000" rev="213211"/>
                </a:camera>
                <a:lightRig rig="threePt" dir="t"/>
              </a:scene3d>
              <a:sp3d extrusionH="7620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52" name="Donut 12">
                <a:extLst>
                  <a:ext uri="{FF2B5EF4-FFF2-40B4-BE49-F238E27FC236}">
                    <a16:creationId xmlns:a16="http://schemas.microsoft.com/office/drawing/2014/main" id="{69A204AB-7503-52D4-2EDD-35714C992E65}"/>
                  </a:ext>
                </a:extLst>
              </p:cNvPr>
              <p:cNvSpPr/>
              <p:nvPr/>
            </p:nvSpPr>
            <p:spPr>
              <a:xfrm>
                <a:off x="2026235" y="1899367"/>
                <a:ext cx="2490748" cy="2490748"/>
              </a:xfrm>
              <a:prstGeom prst="donut">
                <a:avLst>
                  <a:gd name="adj" fmla="val 14681"/>
                </a:avLst>
              </a:prstGeom>
              <a:solidFill>
                <a:srgbClr val="899DB7"/>
              </a:solidFill>
              <a:ln>
                <a:noFill/>
              </a:ln>
              <a:scene3d>
                <a:camera prst="perspectiveContrastingRightFacing">
                  <a:rot lat="0" lon="18600000" rev="213211"/>
                </a:camera>
                <a:lightRig rig="threePt" dir="t"/>
              </a:scene3d>
              <a:sp3d extrusionH="7620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53" name="Oval 3">
                <a:extLst>
                  <a:ext uri="{FF2B5EF4-FFF2-40B4-BE49-F238E27FC236}">
                    <a16:creationId xmlns:a16="http://schemas.microsoft.com/office/drawing/2014/main" id="{6E7C9A95-29DC-6A9A-638A-9788091B39EB}"/>
                  </a:ext>
                </a:extLst>
              </p:cNvPr>
              <p:cNvSpPr/>
              <p:nvPr/>
            </p:nvSpPr>
            <p:spPr>
              <a:xfrm>
                <a:off x="2849692" y="2722824"/>
                <a:ext cx="843833" cy="843833"/>
              </a:xfrm>
              <a:prstGeom prst="ellipse">
                <a:avLst/>
              </a:prstGeom>
              <a:solidFill>
                <a:srgbClr val="FD5458"/>
              </a:solidFill>
              <a:ln>
                <a:noFill/>
              </a:ln>
              <a:scene3d>
                <a:camera prst="perspectiveContrastingRightFacing">
                  <a:rot lat="0" lon="18600000" rev="213211"/>
                </a:camera>
                <a:lightRig rig="threePt" dir="t"/>
              </a:scene3d>
              <a:sp3d extrusionH="7620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grpSp>
      </p:grpSp>
      <p:grpSp>
        <p:nvGrpSpPr>
          <p:cNvPr id="59" name="Group 42">
            <a:extLst>
              <a:ext uri="{FF2B5EF4-FFF2-40B4-BE49-F238E27FC236}">
                <a16:creationId xmlns:a16="http://schemas.microsoft.com/office/drawing/2014/main" id="{ABBF1EA6-0450-A48C-DCBE-C04B9831FBF0}"/>
              </a:ext>
            </a:extLst>
          </p:cNvPr>
          <p:cNvGrpSpPr/>
          <p:nvPr/>
        </p:nvGrpSpPr>
        <p:grpSpPr>
          <a:xfrm rot="14846348" flipV="1">
            <a:off x="8900536" y="-1548305"/>
            <a:ext cx="486926" cy="2083658"/>
            <a:chOff x="6139793" y="927098"/>
            <a:chExt cx="649234" cy="2778210"/>
          </a:xfrm>
        </p:grpSpPr>
        <p:cxnSp>
          <p:nvCxnSpPr>
            <p:cNvPr id="60" name="Straight Connector 43">
              <a:extLst>
                <a:ext uri="{FF2B5EF4-FFF2-40B4-BE49-F238E27FC236}">
                  <a16:creationId xmlns:a16="http://schemas.microsoft.com/office/drawing/2014/main" id="{2642F938-1A1D-9E07-C27B-FB8895192521}"/>
                </a:ext>
              </a:extLst>
            </p:cNvPr>
            <p:cNvCxnSpPr/>
            <p:nvPr/>
          </p:nvCxnSpPr>
          <p:spPr>
            <a:xfrm>
              <a:off x="6464410" y="1590261"/>
              <a:ext cx="0" cy="2115047"/>
            </a:xfrm>
            <a:prstGeom prst="line">
              <a:avLst/>
            </a:prstGeom>
            <a:ln w="66675" cap="rnd">
              <a:gradFill>
                <a:gsLst>
                  <a:gs pos="0">
                    <a:schemeClr val="bg1">
                      <a:lumMod val="50000"/>
                    </a:schemeClr>
                  </a:gs>
                  <a:gs pos="69000">
                    <a:schemeClr val="bg1">
                      <a:lumMod val="95000"/>
                    </a:schemeClr>
                  </a:gs>
                  <a:gs pos="100000">
                    <a:schemeClr val="bg1">
                      <a:lumMod val="65000"/>
                    </a:schemeClr>
                  </a:gs>
                </a:gsLst>
                <a:lin ang="10800000" scaled="0"/>
              </a:gradFill>
              <a:round/>
            </a:ln>
          </p:spPr>
          <p:style>
            <a:lnRef idx="1">
              <a:schemeClr val="accent1"/>
            </a:lnRef>
            <a:fillRef idx="0">
              <a:schemeClr val="accent1"/>
            </a:fillRef>
            <a:effectRef idx="0">
              <a:schemeClr val="accent1"/>
            </a:effectRef>
            <a:fontRef idx="minor">
              <a:schemeClr val="tx1"/>
            </a:fontRef>
          </p:style>
        </p:cxnSp>
        <p:grpSp>
          <p:nvGrpSpPr>
            <p:cNvPr id="61" name="Group 44">
              <a:extLst>
                <a:ext uri="{FF2B5EF4-FFF2-40B4-BE49-F238E27FC236}">
                  <a16:creationId xmlns:a16="http://schemas.microsoft.com/office/drawing/2014/main" id="{1394F0AC-0FB9-19B8-E5DD-5035740BB803}"/>
                </a:ext>
              </a:extLst>
            </p:cNvPr>
            <p:cNvGrpSpPr/>
            <p:nvPr/>
          </p:nvGrpSpPr>
          <p:grpSpPr>
            <a:xfrm rot="10800000">
              <a:off x="6139793" y="927098"/>
              <a:ext cx="649234" cy="753357"/>
              <a:chOff x="8087056" y="897061"/>
              <a:chExt cx="1514476" cy="1386399"/>
            </a:xfrm>
          </p:grpSpPr>
          <p:sp>
            <p:nvSpPr>
              <p:cNvPr id="62" name="Freeform 45">
                <a:extLst>
                  <a:ext uri="{FF2B5EF4-FFF2-40B4-BE49-F238E27FC236}">
                    <a16:creationId xmlns:a16="http://schemas.microsoft.com/office/drawing/2014/main" id="{0119EEF9-F24B-DA1F-78CD-5F2A38CF7CC3}"/>
                  </a:ext>
                </a:extLst>
              </p:cNvPr>
              <p:cNvSpPr/>
              <p:nvPr/>
            </p:nvSpPr>
            <p:spPr>
              <a:xfrm>
                <a:off x="8087056" y="897061"/>
                <a:ext cx="757238" cy="1386399"/>
              </a:xfrm>
              <a:custGeom>
                <a:avLst/>
                <a:gdLst>
                  <a:gd name="connsiteX0" fmla="*/ 757238 w 757238"/>
                  <a:gd name="connsiteY0" fmla="*/ 0 h 1386399"/>
                  <a:gd name="connsiteX1" fmla="*/ 757238 w 757238"/>
                  <a:gd name="connsiteY1" fmla="*/ 1122466 h 1386399"/>
                  <a:gd name="connsiteX2" fmla="*/ 1 w 757238"/>
                  <a:gd name="connsiteY2" fmla="*/ 1386399 h 1386399"/>
                  <a:gd name="connsiteX3" fmla="*/ 1 w 757238"/>
                  <a:gd name="connsiteY3" fmla="*/ 537228 h 1386399"/>
                  <a:gd name="connsiteX4" fmla="*/ 0 w 757238"/>
                  <a:gd name="connsiteY4" fmla="*/ 537228 h 1386399"/>
                  <a:gd name="connsiteX5" fmla="*/ 757238 w 757238"/>
                  <a:gd name="connsiteY5" fmla="*/ 0 h 1386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7238" h="1386399">
                    <a:moveTo>
                      <a:pt x="757238" y="0"/>
                    </a:moveTo>
                    <a:lnTo>
                      <a:pt x="757238" y="1122466"/>
                    </a:lnTo>
                    <a:lnTo>
                      <a:pt x="1" y="1386399"/>
                    </a:lnTo>
                    <a:lnTo>
                      <a:pt x="1" y="537228"/>
                    </a:lnTo>
                    <a:lnTo>
                      <a:pt x="0" y="537228"/>
                    </a:lnTo>
                    <a:lnTo>
                      <a:pt x="757238" y="0"/>
                    </a:lnTo>
                    <a:close/>
                  </a:path>
                </a:pathLst>
              </a:custGeom>
              <a:solidFill>
                <a:srgbClr val="86BB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63" name="Freeform 46">
                <a:extLst>
                  <a:ext uri="{FF2B5EF4-FFF2-40B4-BE49-F238E27FC236}">
                    <a16:creationId xmlns:a16="http://schemas.microsoft.com/office/drawing/2014/main" id="{644FD275-173D-2D82-1568-A77BCD690A4E}"/>
                  </a:ext>
                </a:extLst>
              </p:cNvPr>
              <p:cNvSpPr/>
              <p:nvPr/>
            </p:nvSpPr>
            <p:spPr>
              <a:xfrm>
                <a:off x="8844294" y="897061"/>
                <a:ext cx="757238" cy="1386399"/>
              </a:xfrm>
              <a:custGeom>
                <a:avLst/>
                <a:gdLst>
                  <a:gd name="connsiteX0" fmla="*/ 0 w 757238"/>
                  <a:gd name="connsiteY0" fmla="*/ 0 h 1386399"/>
                  <a:gd name="connsiteX1" fmla="*/ 757237 w 757238"/>
                  <a:gd name="connsiteY1" fmla="*/ 537228 h 1386399"/>
                  <a:gd name="connsiteX2" fmla="*/ 757238 w 757238"/>
                  <a:gd name="connsiteY2" fmla="*/ 537228 h 1386399"/>
                  <a:gd name="connsiteX3" fmla="*/ 757238 w 757238"/>
                  <a:gd name="connsiteY3" fmla="*/ 1386399 h 1386399"/>
                  <a:gd name="connsiteX4" fmla="*/ 757237 w 757238"/>
                  <a:gd name="connsiteY4" fmla="*/ 1386399 h 1386399"/>
                  <a:gd name="connsiteX5" fmla="*/ 0 w 757238"/>
                  <a:gd name="connsiteY5" fmla="*/ 1122466 h 1386399"/>
                  <a:gd name="connsiteX6" fmla="*/ 0 w 757238"/>
                  <a:gd name="connsiteY6" fmla="*/ 0 h 1386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238" h="1386399">
                    <a:moveTo>
                      <a:pt x="0" y="0"/>
                    </a:moveTo>
                    <a:lnTo>
                      <a:pt x="757237" y="537228"/>
                    </a:lnTo>
                    <a:lnTo>
                      <a:pt x="757238" y="537228"/>
                    </a:lnTo>
                    <a:lnTo>
                      <a:pt x="757238" y="1386399"/>
                    </a:lnTo>
                    <a:lnTo>
                      <a:pt x="757237" y="1386399"/>
                    </a:lnTo>
                    <a:lnTo>
                      <a:pt x="0" y="1122466"/>
                    </a:lnTo>
                    <a:lnTo>
                      <a:pt x="0" y="0"/>
                    </a:lnTo>
                    <a:close/>
                  </a:path>
                </a:pathLst>
              </a:custGeom>
              <a:solidFill>
                <a:srgbClr val="8FC8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grpSp>
      </p:grpSp>
      <p:grpSp>
        <p:nvGrpSpPr>
          <p:cNvPr id="965" name="Group 47">
            <a:extLst>
              <a:ext uri="{FF2B5EF4-FFF2-40B4-BE49-F238E27FC236}">
                <a16:creationId xmlns:a16="http://schemas.microsoft.com/office/drawing/2014/main" id="{858750E5-3AE3-413D-BED5-93FECA4E0EE2}"/>
              </a:ext>
            </a:extLst>
          </p:cNvPr>
          <p:cNvGrpSpPr/>
          <p:nvPr/>
        </p:nvGrpSpPr>
        <p:grpSpPr>
          <a:xfrm rot="17520086" flipV="1">
            <a:off x="9555042" y="4570018"/>
            <a:ext cx="486926" cy="2083658"/>
            <a:chOff x="6139793" y="927098"/>
            <a:chExt cx="649234" cy="2778210"/>
          </a:xfrm>
        </p:grpSpPr>
        <p:cxnSp>
          <p:nvCxnSpPr>
            <p:cNvPr id="966" name="Straight Connector 48">
              <a:extLst>
                <a:ext uri="{FF2B5EF4-FFF2-40B4-BE49-F238E27FC236}">
                  <a16:creationId xmlns:a16="http://schemas.microsoft.com/office/drawing/2014/main" id="{5A5F1271-2C6C-CE41-44D0-9C02452540AA}"/>
                </a:ext>
              </a:extLst>
            </p:cNvPr>
            <p:cNvCxnSpPr/>
            <p:nvPr/>
          </p:nvCxnSpPr>
          <p:spPr>
            <a:xfrm>
              <a:off x="6464410" y="1590261"/>
              <a:ext cx="0" cy="2115047"/>
            </a:xfrm>
            <a:prstGeom prst="line">
              <a:avLst/>
            </a:prstGeom>
            <a:ln w="66675" cap="rnd">
              <a:gradFill>
                <a:gsLst>
                  <a:gs pos="0">
                    <a:schemeClr val="bg1">
                      <a:lumMod val="50000"/>
                    </a:schemeClr>
                  </a:gs>
                  <a:gs pos="69000">
                    <a:schemeClr val="bg1">
                      <a:lumMod val="95000"/>
                    </a:schemeClr>
                  </a:gs>
                  <a:gs pos="100000">
                    <a:schemeClr val="bg1">
                      <a:lumMod val="65000"/>
                    </a:schemeClr>
                  </a:gs>
                </a:gsLst>
                <a:lin ang="10800000" scaled="0"/>
              </a:gradFill>
              <a:round/>
            </a:ln>
          </p:spPr>
          <p:style>
            <a:lnRef idx="1">
              <a:schemeClr val="accent1"/>
            </a:lnRef>
            <a:fillRef idx="0">
              <a:schemeClr val="accent1"/>
            </a:fillRef>
            <a:effectRef idx="0">
              <a:schemeClr val="accent1"/>
            </a:effectRef>
            <a:fontRef idx="minor">
              <a:schemeClr val="tx1"/>
            </a:fontRef>
          </p:style>
        </p:cxnSp>
        <p:grpSp>
          <p:nvGrpSpPr>
            <p:cNvPr id="967" name="Group 49">
              <a:extLst>
                <a:ext uri="{FF2B5EF4-FFF2-40B4-BE49-F238E27FC236}">
                  <a16:creationId xmlns:a16="http://schemas.microsoft.com/office/drawing/2014/main" id="{74D6970C-2582-BA67-3692-B297D2CCD76B}"/>
                </a:ext>
              </a:extLst>
            </p:cNvPr>
            <p:cNvGrpSpPr/>
            <p:nvPr/>
          </p:nvGrpSpPr>
          <p:grpSpPr>
            <a:xfrm rot="10800000">
              <a:off x="6139793" y="927098"/>
              <a:ext cx="649234" cy="753357"/>
              <a:chOff x="8087056" y="897061"/>
              <a:chExt cx="1514476" cy="1386399"/>
            </a:xfrm>
          </p:grpSpPr>
          <p:sp>
            <p:nvSpPr>
              <p:cNvPr id="968" name="Freeform 50">
                <a:extLst>
                  <a:ext uri="{FF2B5EF4-FFF2-40B4-BE49-F238E27FC236}">
                    <a16:creationId xmlns:a16="http://schemas.microsoft.com/office/drawing/2014/main" id="{5B721458-3D5B-5F82-B12F-E0B5232D52D2}"/>
                  </a:ext>
                </a:extLst>
              </p:cNvPr>
              <p:cNvSpPr/>
              <p:nvPr/>
            </p:nvSpPr>
            <p:spPr>
              <a:xfrm>
                <a:off x="8087056" y="897061"/>
                <a:ext cx="757238" cy="1386399"/>
              </a:xfrm>
              <a:custGeom>
                <a:avLst/>
                <a:gdLst>
                  <a:gd name="connsiteX0" fmla="*/ 757238 w 757238"/>
                  <a:gd name="connsiteY0" fmla="*/ 0 h 1386399"/>
                  <a:gd name="connsiteX1" fmla="*/ 757238 w 757238"/>
                  <a:gd name="connsiteY1" fmla="*/ 1122466 h 1386399"/>
                  <a:gd name="connsiteX2" fmla="*/ 1 w 757238"/>
                  <a:gd name="connsiteY2" fmla="*/ 1386399 h 1386399"/>
                  <a:gd name="connsiteX3" fmla="*/ 1 w 757238"/>
                  <a:gd name="connsiteY3" fmla="*/ 537228 h 1386399"/>
                  <a:gd name="connsiteX4" fmla="*/ 0 w 757238"/>
                  <a:gd name="connsiteY4" fmla="*/ 537228 h 1386399"/>
                  <a:gd name="connsiteX5" fmla="*/ 757238 w 757238"/>
                  <a:gd name="connsiteY5" fmla="*/ 0 h 1386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7238" h="1386399">
                    <a:moveTo>
                      <a:pt x="757238" y="0"/>
                    </a:moveTo>
                    <a:lnTo>
                      <a:pt x="757238" y="1122466"/>
                    </a:lnTo>
                    <a:lnTo>
                      <a:pt x="1" y="1386399"/>
                    </a:lnTo>
                    <a:lnTo>
                      <a:pt x="1" y="537228"/>
                    </a:lnTo>
                    <a:lnTo>
                      <a:pt x="0" y="537228"/>
                    </a:lnTo>
                    <a:lnTo>
                      <a:pt x="757238" y="0"/>
                    </a:lnTo>
                    <a:close/>
                  </a:path>
                </a:pathLst>
              </a:cu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969" name="Freeform 51">
                <a:extLst>
                  <a:ext uri="{FF2B5EF4-FFF2-40B4-BE49-F238E27FC236}">
                    <a16:creationId xmlns:a16="http://schemas.microsoft.com/office/drawing/2014/main" id="{95EAA954-A48F-6CC9-CA15-1C308C959619}"/>
                  </a:ext>
                </a:extLst>
              </p:cNvPr>
              <p:cNvSpPr/>
              <p:nvPr/>
            </p:nvSpPr>
            <p:spPr>
              <a:xfrm>
                <a:off x="8844294" y="897061"/>
                <a:ext cx="757238" cy="1386399"/>
              </a:xfrm>
              <a:custGeom>
                <a:avLst/>
                <a:gdLst>
                  <a:gd name="connsiteX0" fmla="*/ 0 w 757238"/>
                  <a:gd name="connsiteY0" fmla="*/ 0 h 1386399"/>
                  <a:gd name="connsiteX1" fmla="*/ 757237 w 757238"/>
                  <a:gd name="connsiteY1" fmla="*/ 537228 h 1386399"/>
                  <a:gd name="connsiteX2" fmla="*/ 757238 w 757238"/>
                  <a:gd name="connsiteY2" fmla="*/ 537228 h 1386399"/>
                  <a:gd name="connsiteX3" fmla="*/ 757238 w 757238"/>
                  <a:gd name="connsiteY3" fmla="*/ 1386399 h 1386399"/>
                  <a:gd name="connsiteX4" fmla="*/ 757237 w 757238"/>
                  <a:gd name="connsiteY4" fmla="*/ 1386399 h 1386399"/>
                  <a:gd name="connsiteX5" fmla="*/ 0 w 757238"/>
                  <a:gd name="connsiteY5" fmla="*/ 1122466 h 1386399"/>
                  <a:gd name="connsiteX6" fmla="*/ 0 w 757238"/>
                  <a:gd name="connsiteY6" fmla="*/ 0 h 1386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238" h="1386399">
                    <a:moveTo>
                      <a:pt x="0" y="0"/>
                    </a:moveTo>
                    <a:lnTo>
                      <a:pt x="757237" y="537228"/>
                    </a:lnTo>
                    <a:lnTo>
                      <a:pt x="757238" y="537228"/>
                    </a:lnTo>
                    <a:lnTo>
                      <a:pt x="757238" y="1386399"/>
                    </a:lnTo>
                    <a:lnTo>
                      <a:pt x="757237" y="1386399"/>
                    </a:lnTo>
                    <a:lnTo>
                      <a:pt x="0" y="1122466"/>
                    </a:lnTo>
                    <a:lnTo>
                      <a:pt x="0" y="0"/>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grpSp>
      </p:grpSp>
      <p:pic>
        <p:nvPicPr>
          <p:cNvPr id="975" name="Graphique 974" descr="Mille">
            <a:extLst>
              <a:ext uri="{FF2B5EF4-FFF2-40B4-BE49-F238E27FC236}">
                <a16:creationId xmlns:a16="http://schemas.microsoft.com/office/drawing/2014/main" id="{5B7D9E7C-48B6-3E4A-A318-E569499BB1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73960" y="1479507"/>
            <a:ext cx="437660" cy="437660"/>
          </a:xfrm>
          <a:prstGeom prst="rect">
            <a:avLst/>
          </a:prstGeom>
        </p:spPr>
      </p:pic>
      <p:pic>
        <p:nvPicPr>
          <p:cNvPr id="977" name="Graphique 976" descr="Mille">
            <a:extLst>
              <a:ext uri="{FF2B5EF4-FFF2-40B4-BE49-F238E27FC236}">
                <a16:creationId xmlns:a16="http://schemas.microsoft.com/office/drawing/2014/main" id="{978897BF-314D-5BF5-EA1F-84C30197942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73960" y="3142989"/>
            <a:ext cx="437660" cy="437660"/>
          </a:xfrm>
          <a:prstGeom prst="rect">
            <a:avLst/>
          </a:prstGeom>
        </p:spPr>
      </p:pic>
      <p:sp>
        <p:nvSpPr>
          <p:cNvPr id="978" name="TextBox 26">
            <a:extLst>
              <a:ext uri="{FF2B5EF4-FFF2-40B4-BE49-F238E27FC236}">
                <a16:creationId xmlns:a16="http://schemas.microsoft.com/office/drawing/2014/main" id="{34D7D3C7-A3F5-5305-CEC1-2EFA9F676F29}"/>
              </a:ext>
            </a:extLst>
          </p:cNvPr>
          <p:cNvSpPr txBox="1"/>
          <p:nvPr/>
        </p:nvSpPr>
        <p:spPr>
          <a:xfrm>
            <a:off x="1302901" y="126440"/>
            <a:ext cx="5363969" cy="307777"/>
          </a:xfrm>
          <a:prstGeom prst="rect">
            <a:avLst/>
          </a:prstGeom>
          <a:noFill/>
          <a:ln w="3175">
            <a:noFill/>
          </a:ln>
        </p:spPr>
        <p:txBody>
          <a:bodyPr wrap="none" rtlCol="0">
            <a:spAutoFit/>
          </a:bodyPr>
          <a:lstStyle/>
          <a:p>
            <a:r>
              <a:rPr lang="fr-FR" dirty="0">
                <a:solidFill>
                  <a:schemeClr val="bg1">
                    <a:lumMod val="85000"/>
                  </a:schemeClr>
                </a:solidFill>
              </a:rPr>
              <a:t>Présentation de l’entreprise |</a:t>
            </a:r>
            <a:r>
              <a:rPr lang="fr-FR" b="1" dirty="0">
                <a:solidFill>
                  <a:schemeClr val="tx1">
                    <a:lumMod val="95000"/>
                    <a:lumOff val="5000"/>
                  </a:schemeClr>
                </a:solidFill>
              </a:rPr>
              <a:t> </a:t>
            </a:r>
            <a:r>
              <a:rPr lang="fr-FR" dirty="0">
                <a:solidFill>
                  <a:schemeClr val="bg1">
                    <a:lumMod val="85000"/>
                  </a:schemeClr>
                </a:solidFill>
              </a:rPr>
              <a:t>Problématique</a:t>
            </a:r>
            <a:r>
              <a:rPr lang="fr-FR" b="1" dirty="0">
                <a:solidFill>
                  <a:schemeClr val="tx1">
                    <a:lumMod val="95000"/>
                    <a:lumOff val="5000"/>
                  </a:schemeClr>
                </a:solidFill>
              </a:rPr>
              <a:t> </a:t>
            </a:r>
            <a:r>
              <a:rPr lang="fr-FR" dirty="0">
                <a:solidFill>
                  <a:schemeClr val="bg1">
                    <a:lumMod val="85000"/>
                  </a:schemeClr>
                </a:solidFill>
              </a:rPr>
              <a:t>| Solution | </a:t>
            </a:r>
            <a:r>
              <a:rPr lang="fr-FR" b="1" dirty="0">
                <a:solidFill>
                  <a:schemeClr val="tx1">
                    <a:lumMod val="95000"/>
                    <a:lumOff val="5000"/>
                  </a:schemeClr>
                </a:solidFill>
              </a:rPr>
              <a:t>Objectif</a:t>
            </a:r>
            <a:r>
              <a:rPr lang="fr-FR" dirty="0">
                <a:solidFill>
                  <a:schemeClr val="bg1">
                    <a:lumMod val="85000"/>
                  </a:schemeClr>
                </a:solidFill>
              </a:rPr>
              <a:t> </a:t>
            </a:r>
          </a:p>
        </p:txBody>
      </p:sp>
      <p:sp>
        <p:nvSpPr>
          <p:cNvPr id="2" name="Title 1">
            <a:extLst>
              <a:ext uri="{FF2B5EF4-FFF2-40B4-BE49-F238E27FC236}">
                <a16:creationId xmlns:a16="http://schemas.microsoft.com/office/drawing/2014/main" id="{C4675E6A-9CFA-55B2-F401-444DEC9CDE65}"/>
              </a:ext>
            </a:extLst>
          </p:cNvPr>
          <p:cNvSpPr txBox="1">
            <a:spLocks/>
          </p:cNvSpPr>
          <p:nvPr/>
        </p:nvSpPr>
        <p:spPr>
          <a:xfrm>
            <a:off x="2439041" y="536862"/>
            <a:ext cx="3998051" cy="44444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fr-FR" sz="2800" b="1" dirty="0">
                <a:solidFill>
                  <a:schemeClr val="dk2"/>
                </a:solidFill>
                <a:latin typeface="Times New Roman" panose="02020603050405020304" pitchFamily="18" charset="0"/>
                <a:cs typeface="Times New Roman" panose="02020603050405020304" pitchFamily="18" charset="0"/>
                <a:sym typeface="Mulish"/>
              </a:rPr>
              <a:t>Objectif</a:t>
            </a:r>
            <a:endParaRPr lang="en-US" sz="2800" b="1" dirty="0">
              <a:solidFill>
                <a:schemeClr val="dk2"/>
              </a:solidFill>
              <a:latin typeface="Times New Roman" panose="02020603050405020304" pitchFamily="18" charset="0"/>
              <a:cs typeface="Times New Roman" panose="02020603050405020304" pitchFamily="18" charset="0"/>
              <a:sym typeface="Mulish"/>
            </a:endParaRPr>
          </a:p>
        </p:txBody>
      </p:sp>
      <p:sp>
        <p:nvSpPr>
          <p:cNvPr id="4" name="Google Shape;193;p20">
            <a:extLst>
              <a:ext uri="{FF2B5EF4-FFF2-40B4-BE49-F238E27FC236}">
                <a16:creationId xmlns:a16="http://schemas.microsoft.com/office/drawing/2014/main" id="{B8BCC477-6197-330E-0149-9CF04B17F165}"/>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10</a:t>
            </a:fld>
            <a:endParaRPr lang="en" sz="1600" dirty="0">
              <a:solidFill>
                <a:srgbClr val="757C83"/>
              </a:solidFill>
              <a:latin typeface="IBM Plex Sans"/>
              <a:sym typeface="IBM Plex Sans"/>
            </a:endParaRPr>
          </a:p>
        </p:txBody>
      </p:sp>
      <p:sp>
        <p:nvSpPr>
          <p:cNvPr id="3" name="Rectangle 2">
            <a:extLst>
              <a:ext uri="{FF2B5EF4-FFF2-40B4-BE49-F238E27FC236}">
                <a16:creationId xmlns:a16="http://schemas.microsoft.com/office/drawing/2014/main" id="{DD6E9588-DE17-498B-8F97-F44B1F995E7D}"/>
              </a:ext>
            </a:extLst>
          </p:cNvPr>
          <p:cNvSpPr/>
          <p:nvPr/>
        </p:nvSpPr>
        <p:spPr>
          <a:xfrm>
            <a:off x="5311620" y="1573623"/>
            <a:ext cx="3602724" cy="646331"/>
          </a:xfrm>
          <a:prstGeom prst="rect">
            <a:avLst/>
          </a:prstGeom>
        </p:spPr>
        <p:txBody>
          <a:bodyPr wrap="square">
            <a:spAutoFit/>
          </a:bodyPr>
          <a:lstStyle/>
          <a:p>
            <a:pPr lvl="0" algn="just">
              <a:buSzPts val="1100"/>
              <a:defRPr/>
            </a:pPr>
            <a:r>
              <a:rPr lang="fr-FR" sz="1800" b="1" dirty="0">
                <a:solidFill>
                  <a:schemeClr val="accent2">
                    <a:lumMod val="75000"/>
                  </a:schemeClr>
                </a:solidFill>
                <a:latin typeface="Times New Roman" panose="02020603050405020304" pitchFamily="18" charset="0"/>
                <a:cs typeface="Times New Roman" panose="02020603050405020304" pitchFamily="18" charset="0"/>
              </a:rPr>
              <a:t>Améliorer la performance du système de détection des fuites.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down)">
                                          <p:cBhvr>
                                            <p:cTn id="7" dur="750"/>
                                            <p:tgtEl>
                                              <p:spTgt spid="48"/>
                                            </p:tgtEl>
                                          </p:cBhvr>
                                        </p:animEffect>
                                      </p:childTnLst>
                                    </p:cTn>
                                  </p:par>
                                </p:childTnLst>
                              </p:cTn>
                            </p:par>
                            <p:par>
                              <p:cTn id="8" fill="hold">
                                <p:stCondLst>
                                  <p:cond delay="750"/>
                                </p:stCondLst>
                                <p:childTnLst>
                                  <p:par>
                                    <p:cTn id="9" presetID="42" presetClass="path" presetSubtype="0" accel="50000" fill="hold" nodeType="afterEffect" p14:presetBounceEnd="24000">
                                      <p:stCondLst>
                                        <p:cond delay="0"/>
                                      </p:stCondLst>
                                      <p:childTnLst>
                                        <p:animMotion origin="layout" path="M 3.75E-6 -3.7037E-7 L -0.65 0.48542 " pathEditMode="relative" rAng="0" ptsTypes="AA" p14:bounceEnd="24000">
                                          <p:cBhvr>
                                            <p:cTn id="10" dur="750" fill="hold"/>
                                            <p:tgtEl>
                                              <p:spTgt spid="59"/>
                                            </p:tgtEl>
                                            <p:attrNameLst>
                                              <p:attrName>ppt_x</p:attrName>
                                              <p:attrName>ppt_y</p:attrName>
                                            </p:attrNameLst>
                                          </p:cBhvr>
                                          <p:rCtr x="-32070" y="23958"/>
                                        </p:animMotion>
                                      </p:childTnLst>
                                    </p:cTn>
                                  </p:par>
                                </p:childTnLst>
                              </p:cTn>
                            </p:par>
                            <p:par>
                              <p:cTn id="11" fill="hold">
                                <p:stCondLst>
                                  <p:cond delay="1500"/>
                                </p:stCondLst>
                                <p:childTnLst>
                                  <p:par>
                                    <p:cTn id="12" presetID="22" presetClass="entr" presetSubtype="8" fill="hold"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wipe(left)">
                                          <p:cBhvr>
                                            <p:cTn id="14" dur="750"/>
                                            <p:tgtEl>
                                              <p:spTgt spid="14"/>
                                            </p:tgtEl>
                                          </p:cBhvr>
                                        </p:animEffect>
                                      </p:childTnLst>
                                    </p:cTn>
                                  </p:par>
                                  <p:par>
                                    <p:cTn id="15" presetID="53" presetClass="entr" presetSubtype="16" fill="hold" nodeType="withEffect">
                                      <p:stCondLst>
                                        <p:cond delay="0"/>
                                      </p:stCondLst>
                                      <p:childTnLst>
                                        <p:set>
                                          <p:cBhvr>
                                            <p:cTn id="16" dur="1" fill="hold">
                                              <p:stCondLst>
                                                <p:cond delay="0"/>
                                              </p:stCondLst>
                                            </p:cTn>
                                            <p:tgtEl>
                                              <p:spTgt spid="975"/>
                                            </p:tgtEl>
                                            <p:attrNameLst>
                                              <p:attrName>style.visibility</p:attrName>
                                            </p:attrNameLst>
                                          </p:cBhvr>
                                          <p:to>
                                            <p:strVal val="visible"/>
                                          </p:to>
                                        </p:set>
                                        <p:anim calcmode="lin" valueType="num">
                                          <p:cBhvr>
                                            <p:cTn id="17" dur="500" fill="hold"/>
                                            <p:tgtEl>
                                              <p:spTgt spid="975"/>
                                            </p:tgtEl>
                                            <p:attrNameLst>
                                              <p:attrName>ppt_w</p:attrName>
                                            </p:attrNameLst>
                                          </p:cBhvr>
                                          <p:tavLst>
                                            <p:tav tm="0">
                                              <p:val>
                                                <p:fltVal val="0"/>
                                              </p:val>
                                            </p:tav>
                                            <p:tav tm="100000">
                                              <p:val>
                                                <p:strVal val="#ppt_w"/>
                                              </p:val>
                                            </p:tav>
                                          </p:tavLst>
                                        </p:anim>
                                        <p:anim calcmode="lin" valueType="num">
                                          <p:cBhvr>
                                            <p:cTn id="18" dur="500" fill="hold"/>
                                            <p:tgtEl>
                                              <p:spTgt spid="975"/>
                                            </p:tgtEl>
                                            <p:attrNameLst>
                                              <p:attrName>ppt_h</p:attrName>
                                            </p:attrNameLst>
                                          </p:cBhvr>
                                          <p:tavLst>
                                            <p:tav tm="0">
                                              <p:val>
                                                <p:fltVal val="0"/>
                                              </p:val>
                                            </p:tav>
                                            <p:tav tm="100000">
                                              <p:val>
                                                <p:strVal val="#ppt_h"/>
                                              </p:val>
                                            </p:tav>
                                          </p:tavLst>
                                        </p:anim>
                                        <p:animEffect transition="in" filter="fade">
                                          <p:cBhvr>
                                            <p:cTn id="19" dur="500"/>
                                            <p:tgtEl>
                                              <p:spTgt spid="975"/>
                                            </p:tgtEl>
                                          </p:cBhvr>
                                        </p:animEffect>
                                      </p:childTnLst>
                                    </p:cTn>
                                  </p:par>
                                </p:childTnLst>
                              </p:cTn>
                            </p:par>
                            <p:par>
                              <p:cTn id="20" fill="hold">
                                <p:stCondLst>
                                  <p:cond delay="2250"/>
                                </p:stCondLst>
                                <p:childTnLst>
                                  <p:par>
                                    <p:cTn id="21" presetID="42" presetClass="path" presetSubtype="0" accel="50000" fill="hold" nodeType="afterEffect" p14:presetBounceEnd="24000">
                                      <p:stCondLst>
                                        <p:cond delay="0"/>
                                      </p:stCondLst>
                                      <p:childTnLst>
                                        <p:animMotion origin="layout" path="M -4.375E-6 -2.22222E-6 L -0.72252 -0.55 " pathEditMode="relative" rAng="0" ptsTypes="AA" p14:bounceEnd="24000">
                                          <p:cBhvr>
                                            <p:cTn id="22" dur="750" fill="hold"/>
                                            <p:tgtEl>
                                              <p:spTgt spid="965"/>
                                            </p:tgtEl>
                                            <p:attrNameLst>
                                              <p:attrName>ppt_x</p:attrName>
                                              <p:attrName>ppt_y</p:attrName>
                                            </p:attrNameLst>
                                          </p:cBhvr>
                                          <p:rCtr x="-36133" y="-27500"/>
                                        </p:animMotion>
                                      </p:childTnLst>
                                    </p:cTn>
                                  </p:par>
                                </p:childTnLst>
                              </p:cTn>
                            </p:par>
                            <p:par>
                              <p:cTn id="23" fill="hold">
                                <p:stCondLst>
                                  <p:cond delay="3000"/>
                                </p:stCondLst>
                                <p:childTnLst>
                                  <p:par>
                                    <p:cTn id="24" presetID="22" presetClass="entr" presetSubtype="8" fill="hold" nodeType="after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750"/>
                                            <p:tgtEl>
                                              <p:spTgt spid="20"/>
                                            </p:tgtEl>
                                          </p:cBhvr>
                                        </p:animEffect>
                                      </p:childTnLst>
                                    </p:cTn>
                                  </p:par>
                                  <p:par>
                                    <p:cTn id="27" presetID="53" presetClass="entr" presetSubtype="16" fill="hold" nodeType="withEffect">
                                      <p:stCondLst>
                                        <p:cond delay="0"/>
                                      </p:stCondLst>
                                      <p:childTnLst>
                                        <p:set>
                                          <p:cBhvr>
                                            <p:cTn id="28" dur="1" fill="hold">
                                              <p:stCondLst>
                                                <p:cond delay="0"/>
                                              </p:stCondLst>
                                            </p:cTn>
                                            <p:tgtEl>
                                              <p:spTgt spid="977"/>
                                            </p:tgtEl>
                                            <p:attrNameLst>
                                              <p:attrName>style.visibility</p:attrName>
                                            </p:attrNameLst>
                                          </p:cBhvr>
                                          <p:to>
                                            <p:strVal val="visible"/>
                                          </p:to>
                                        </p:set>
                                        <p:anim calcmode="lin" valueType="num">
                                          <p:cBhvr>
                                            <p:cTn id="29" dur="500" fill="hold"/>
                                            <p:tgtEl>
                                              <p:spTgt spid="977"/>
                                            </p:tgtEl>
                                            <p:attrNameLst>
                                              <p:attrName>ppt_w</p:attrName>
                                            </p:attrNameLst>
                                          </p:cBhvr>
                                          <p:tavLst>
                                            <p:tav tm="0">
                                              <p:val>
                                                <p:fltVal val="0"/>
                                              </p:val>
                                            </p:tav>
                                            <p:tav tm="100000">
                                              <p:val>
                                                <p:strVal val="#ppt_w"/>
                                              </p:val>
                                            </p:tav>
                                          </p:tavLst>
                                        </p:anim>
                                        <p:anim calcmode="lin" valueType="num">
                                          <p:cBhvr>
                                            <p:cTn id="30" dur="500" fill="hold"/>
                                            <p:tgtEl>
                                              <p:spTgt spid="977"/>
                                            </p:tgtEl>
                                            <p:attrNameLst>
                                              <p:attrName>ppt_h</p:attrName>
                                            </p:attrNameLst>
                                          </p:cBhvr>
                                          <p:tavLst>
                                            <p:tav tm="0">
                                              <p:val>
                                                <p:fltVal val="0"/>
                                              </p:val>
                                            </p:tav>
                                            <p:tav tm="100000">
                                              <p:val>
                                                <p:strVal val="#ppt_h"/>
                                              </p:val>
                                            </p:tav>
                                          </p:tavLst>
                                        </p:anim>
                                        <p:animEffect transition="in" filter="fade">
                                          <p:cBhvr>
                                            <p:cTn id="31" dur="500"/>
                                            <p:tgtEl>
                                              <p:spTgt spid="9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down)">
                                          <p:cBhvr>
                                            <p:cTn id="7" dur="750"/>
                                            <p:tgtEl>
                                              <p:spTgt spid="48"/>
                                            </p:tgtEl>
                                          </p:cBhvr>
                                        </p:animEffect>
                                      </p:childTnLst>
                                    </p:cTn>
                                  </p:par>
                                </p:childTnLst>
                              </p:cTn>
                            </p:par>
                            <p:par>
                              <p:cTn id="8" fill="hold">
                                <p:stCondLst>
                                  <p:cond delay="750"/>
                                </p:stCondLst>
                                <p:childTnLst>
                                  <p:par>
                                    <p:cTn id="9" presetID="42" presetClass="path" presetSubtype="0" accel="50000" fill="hold" nodeType="afterEffect">
                                      <p:stCondLst>
                                        <p:cond delay="0"/>
                                      </p:stCondLst>
                                      <p:childTnLst>
                                        <p:animMotion origin="layout" path="M 3.75E-6 -3.7037E-7 L -0.65 0.48542 " pathEditMode="relative" rAng="0" ptsTypes="AA">
                                          <p:cBhvr>
                                            <p:cTn id="10" dur="750" fill="hold"/>
                                            <p:tgtEl>
                                              <p:spTgt spid="59"/>
                                            </p:tgtEl>
                                            <p:attrNameLst>
                                              <p:attrName>ppt_x</p:attrName>
                                              <p:attrName>ppt_y</p:attrName>
                                            </p:attrNameLst>
                                          </p:cBhvr>
                                          <p:rCtr x="-32070" y="23958"/>
                                        </p:animMotion>
                                      </p:childTnLst>
                                    </p:cTn>
                                  </p:par>
                                </p:childTnLst>
                              </p:cTn>
                            </p:par>
                            <p:par>
                              <p:cTn id="11" fill="hold">
                                <p:stCondLst>
                                  <p:cond delay="1500"/>
                                </p:stCondLst>
                                <p:childTnLst>
                                  <p:par>
                                    <p:cTn id="12" presetID="22" presetClass="entr" presetSubtype="8" fill="hold"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wipe(left)">
                                          <p:cBhvr>
                                            <p:cTn id="14" dur="750"/>
                                            <p:tgtEl>
                                              <p:spTgt spid="14"/>
                                            </p:tgtEl>
                                          </p:cBhvr>
                                        </p:animEffect>
                                      </p:childTnLst>
                                    </p:cTn>
                                  </p:par>
                                  <p:par>
                                    <p:cTn id="15" presetID="53" presetClass="entr" presetSubtype="16" fill="hold" nodeType="withEffect">
                                      <p:stCondLst>
                                        <p:cond delay="0"/>
                                      </p:stCondLst>
                                      <p:childTnLst>
                                        <p:set>
                                          <p:cBhvr>
                                            <p:cTn id="16" dur="1" fill="hold">
                                              <p:stCondLst>
                                                <p:cond delay="0"/>
                                              </p:stCondLst>
                                            </p:cTn>
                                            <p:tgtEl>
                                              <p:spTgt spid="975"/>
                                            </p:tgtEl>
                                            <p:attrNameLst>
                                              <p:attrName>style.visibility</p:attrName>
                                            </p:attrNameLst>
                                          </p:cBhvr>
                                          <p:to>
                                            <p:strVal val="visible"/>
                                          </p:to>
                                        </p:set>
                                        <p:anim calcmode="lin" valueType="num">
                                          <p:cBhvr>
                                            <p:cTn id="17" dur="500" fill="hold"/>
                                            <p:tgtEl>
                                              <p:spTgt spid="975"/>
                                            </p:tgtEl>
                                            <p:attrNameLst>
                                              <p:attrName>ppt_w</p:attrName>
                                            </p:attrNameLst>
                                          </p:cBhvr>
                                          <p:tavLst>
                                            <p:tav tm="0">
                                              <p:val>
                                                <p:fltVal val="0"/>
                                              </p:val>
                                            </p:tav>
                                            <p:tav tm="100000">
                                              <p:val>
                                                <p:strVal val="#ppt_w"/>
                                              </p:val>
                                            </p:tav>
                                          </p:tavLst>
                                        </p:anim>
                                        <p:anim calcmode="lin" valueType="num">
                                          <p:cBhvr>
                                            <p:cTn id="18" dur="500" fill="hold"/>
                                            <p:tgtEl>
                                              <p:spTgt spid="975"/>
                                            </p:tgtEl>
                                            <p:attrNameLst>
                                              <p:attrName>ppt_h</p:attrName>
                                            </p:attrNameLst>
                                          </p:cBhvr>
                                          <p:tavLst>
                                            <p:tav tm="0">
                                              <p:val>
                                                <p:fltVal val="0"/>
                                              </p:val>
                                            </p:tav>
                                            <p:tav tm="100000">
                                              <p:val>
                                                <p:strVal val="#ppt_h"/>
                                              </p:val>
                                            </p:tav>
                                          </p:tavLst>
                                        </p:anim>
                                        <p:animEffect transition="in" filter="fade">
                                          <p:cBhvr>
                                            <p:cTn id="19" dur="500"/>
                                            <p:tgtEl>
                                              <p:spTgt spid="975"/>
                                            </p:tgtEl>
                                          </p:cBhvr>
                                        </p:animEffect>
                                      </p:childTnLst>
                                    </p:cTn>
                                  </p:par>
                                </p:childTnLst>
                              </p:cTn>
                            </p:par>
                            <p:par>
                              <p:cTn id="20" fill="hold">
                                <p:stCondLst>
                                  <p:cond delay="2250"/>
                                </p:stCondLst>
                                <p:childTnLst>
                                  <p:par>
                                    <p:cTn id="21" presetID="42" presetClass="path" presetSubtype="0" accel="50000" fill="hold" nodeType="afterEffect">
                                      <p:stCondLst>
                                        <p:cond delay="0"/>
                                      </p:stCondLst>
                                      <p:childTnLst>
                                        <p:animMotion origin="layout" path="M -0.00799 -0.00092 L -0.79184 -0.00494 " pathEditMode="relative" rAng="0" ptsTypes="AA">
                                          <p:cBhvr>
                                            <p:cTn id="22" dur="750" fill="hold"/>
                                            <p:tgtEl>
                                              <p:spTgt spid="960"/>
                                            </p:tgtEl>
                                            <p:attrNameLst>
                                              <p:attrName>ppt_x</p:attrName>
                                              <p:attrName>ppt_y</p:attrName>
                                            </p:attrNameLst>
                                          </p:cBhvr>
                                          <p:rCtr x="-39201" y="-216"/>
                                        </p:animMotion>
                                      </p:childTnLst>
                                    </p:cTn>
                                  </p:par>
                                </p:childTnLst>
                              </p:cTn>
                            </p:par>
                            <p:par>
                              <p:cTn id="23" fill="hold">
                                <p:stCondLst>
                                  <p:cond delay="3000"/>
                                </p:stCondLst>
                                <p:childTnLst>
                                  <p:par>
                                    <p:cTn id="24" presetID="22" presetClass="entr" presetSubtype="8" fill="hold" nodeType="after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wipe(left)">
                                          <p:cBhvr>
                                            <p:cTn id="26" dur="750"/>
                                            <p:tgtEl>
                                              <p:spTgt spid="17"/>
                                            </p:tgtEl>
                                          </p:cBhvr>
                                        </p:animEffect>
                                      </p:childTnLst>
                                    </p:cTn>
                                  </p:par>
                                  <p:par>
                                    <p:cTn id="27" presetID="53" presetClass="entr" presetSubtype="16" fill="hold" nodeType="withEffect">
                                      <p:stCondLst>
                                        <p:cond delay="0"/>
                                      </p:stCondLst>
                                      <p:childTnLst>
                                        <p:set>
                                          <p:cBhvr>
                                            <p:cTn id="28" dur="1" fill="hold">
                                              <p:stCondLst>
                                                <p:cond delay="0"/>
                                              </p:stCondLst>
                                            </p:cTn>
                                            <p:tgtEl>
                                              <p:spTgt spid="976"/>
                                            </p:tgtEl>
                                            <p:attrNameLst>
                                              <p:attrName>style.visibility</p:attrName>
                                            </p:attrNameLst>
                                          </p:cBhvr>
                                          <p:to>
                                            <p:strVal val="visible"/>
                                          </p:to>
                                        </p:set>
                                        <p:anim calcmode="lin" valueType="num">
                                          <p:cBhvr>
                                            <p:cTn id="29" dur="500" fill="hold"/>
                                            <p:tgtEl>
                                              <p:spTgt spid="976"/>
                                            </p:tgtEl>
                                            <p:attrNameLst>
                                              <p:attrName>ppt_w</p:attrName>
                                            </p:attrNameLst>
                                          </p:cBhvr>
                                          <p:tavLst>
                                            <p:tav tm="0">
                                              <p:val>
                                                <p:fltVal val="0"/>
                                              </p:val>
                                            </p:tav>
                                            <p:tav tm="100000">
                                              <p:val>
                                                <p:strVal val="#ppt_w"/>
                                              </p:val>
                                            </p:tav>
                                          </p:tavLst>
                                        </p:anim>
                                        <p:anim calcmode="lin" valueType="num">
                                          <p:cBhvr>
                                            <p:cTn id="30" dur="500" fill="hold"/>
                                            <p:tgtEl>
                                              <p:spTgt spid="976"/>
                                            </p:tgtEl>
                                            <p:attrNameLst>
                                              <p:attrName>ppt_h</p:attrName>
                                            </p:attrNameLst>
                                          </p:cBhvr>
                                          <p:tavLst>
                                            <p:tav tm="0">
                                              <p:val>
                                                <p:fltVal val="0"/>
                                              </p:val>
                                            </p:tav>
                                            <p:tav tm="100000">
                                              <p:val>
                                                <p:strVal val="#ppt_h"/>
                                              </p:val>
                                            </p:tav>
                                          </p:tavLst>
                                        </p:anim>
                                        <p:animEffect transition="in" filter="fade">
                                          <p:cBhvr>
                                            <p:cTn id="31" dur="500"/>
                                            <p:tgtEl>
                                              <p:spTgt spid="976"/>
                                            </p:tgtEl>
                                          </p:cBhvr>
                                        </p:animEffect>
                                      </p:childTnLst>
                                    </p:cTn>
                                  </p:par>
                                </p:childTnLst>
                              </p:cTn>
                            </p:par>
                            <p:par>
                              <p:cTn id="32" fill="hold">
                                <p:stCondLst>
                                  <p:cond delay="3750"/>
                                </p:stCondLst>
                                <p:childTnLst>
                                  <p:par>
                                    <p:cTn id="33" presetID="42" presetClass="path" presetSubtype="0" accel="50000" fill="hold" nodeType="afterEffect">
                                      <p:stCondLst>
                                        <p:cond delay="0"/>
                                      </p:stCondLst>
                                      <p:childTnLst>
                                        <p:animMotion origin="layout" path="M -4.375E-6 -2.22222E-6 L -0.72252 -0.55 " pathEditMode="relative" rAng="0" ptsTypes="AA">
                                          <p:cBhvr>
                                            <p:cTn id="34" dur="750" fill="hold"/>
                                            <p:tgtEl>
                                              <p:spTgt spid="965"/>
                                            </p:tgtEl>
                                            <p:attrNameLst>
                                              <p:attrName>ppt_x</p:attrName>
                                              <p:attrName>ppt_y</p:attrName>
                                            </p:attrNameLst>
                                          </p:cBhvr>
                                          <p:rCtr x="-36133" y="-27500"/>
                                        </p:animMotion>
                                      </p:childTnLst>
                                    </p:cTn>
                                  </p:par>
                                </p:childTnLst>
                              </p:cTn>
                            </p:par>
                            <p:par>
                              <p:cTn id="35" fill="hold">
                                <p:stCondLst>
                                  <p:cond delay="4500"/>
                                </p:stCondLst>
                                <p:childTnLst>
                                  <p:par>
                                    <p:cTn id="36" presetID="22" presetClass="entr" presetSubtype="8" fill="hold" nodeType="after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wipe(left)">
                                          <p:cBhvr>
                                            <p:cTn id="38" dur="750"/>
                                            <p:tgtEl>
                                              <p:spTgt spid="20"/>
                                            </p:tgtEl>
                                          </p:cBhvr>
                                        </p:animEffect>
                                      </p:childTnLst>
                                    </p:cTn>
                                  </p:par>
                                  <p:par>
                                    <p:cTn id="39" presetID="53" presetClass="entr" presetSubtype="16" fill="hold" nodeType="withEffect">
                                      <p:stCondLst>
                                        <p:cond delay="0"/>
                                      </p:stCondLst>
                                      <p:childTnLst>
                                        <p:set>
                                          <p:cBhvr>
                                            <p:cTn id="40" dur="1" fill="hold">
                                              <p:stCondLst>
                                                <p:cond delay="0"/>
                                              </p:stCondLst>
                                            </p:cTn>
                                            <p:tgtEl>
                                              <p:spTgt spid="977"/>
                                            </p:tgtEl>
                                            <p:attrNameLst>
                                              <p:attrName>style.visibility</p:attrName>
                                            </p:attrNameLst>
                                          </p:cBhvr>
                                          <p:to>
                                            <p:strVal val="visible"/>
                                          </p:to>
                                        </p:set>
                                        <p:anim calcmode="lin" valueType="num">
                                          <p:cBhvr>
                                            <p:cTn id="41" dur="500" fill="hold"/>
                                            <p:tgtEl>
                                              <p:spTgt spid="977"/>
                                            </p:tgtEl>
                                            <p:attrNameLst>
                                              <p:attrName>ppt_w</p:attrName>
                                            </p:attrNameLst>
                                          </p:cBhvr>
                                          <p:tavLst>
                                            <p:tav tm="0">
                                              <p:val>
                                                <p:fltVal val="0"/>
                                              </p:val>
                                            </p:tav>
                                            <p:tav tm="100000">
                                              <p:val>
                                                <p:strVal val="#ppt_w"/>
                                              </p:val>
                                            </p:tav>
                                          </p:tavLst>
                                        </p:anim>
                                        <p:anim calcmode="lin" valueType="num">
                                          <p:cBhvr>
                                            <p:cTn id="42" dur="500" fill="hold"/>
                                            <p:tgtEl>
                                              <p:spTgt spid="977"/>
                                            </p:tgtEl>
                                            <p:attrNameLst>
                                              <p:attrName>ppt_h</p:attrName>
                                            </p:attrNameLst>
                                          </p:cBhvr>
                                          <p:tavLst>
                                            <p:tav tm="0">
                                              <p:val>
                                                <p:fltVal val="0"/>
                                              </p:val>
                                            </p:tav>
                                            <p:tav tm="100000">
                                              <p:val>
                                                <p:strVal val="#ppt_h"/>
                                              </p:val>
                                            </p:tav>
                                          </p:tavLst>
                                        </p:anim>
                                        <p:animEffect transition="in" filter="fade">
                                          <p:cBhvr>
                                            <p:cTn id="43" dur="500"/>
                                            <p:tgtEl>
                                              <p:spTgt spid="9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 name="TextBox 5">
            <a:extLst>
              <a:ext uri="{FF2B5EF4-FFF2-40B4-BE49-F238E27FC236}">
                <a16:creationId xmlns:a16="http://schemas.microsoft.com/office/drawing/2014/main" id="{70A331E9-9C65-616F-25DF-70B4D682BF6E}"/>
              </a:ext>
            </a:extLst>
          </p:cNvPr>
          <p:cNvSpPr txBox="1"/>
          <p:nvPr/>
        </p:nvSpPr>
        <p:spPr>
          <a:xfrm>
            <a:off x="3609676" y="2345296"/>
            <a:ext cx="1989976" cy="369332"/>
          </a:xfrm>
          <a:prstGeom prst="rect">
            <a:avLst/>
          </a:prstGeom>
          <a:noFill/>
        </p:spPr>
        <p:txBody>
          <a:bodyPr wrap="square" rtlCol="0" anchor="ctr">
            <a:spAutoFit/>
          </a:bodyPr>
          <a:lstStyle/>
          <a:p>
            <a:pPr algn="ctr"/>
            <a:r>
              <a:rPr lang="en-GB" sz="1800" dirty="0">
                <a:solidFill>
                  <a:srgbClr val="4D8C81"/>
                </a:solidFill>
              </a:rPr>
              <a:t>ARCHITECTURE</a:t>
            </a:r>
            <a:endParaRPr lang="en-US" altLang="zh-CN" sz="1800" dirty="0">
              <a:solidFill>
                <a:srgbClr val="4D8C81"/>
              </a:solidFill>
            </a:endParaRPr>
          </a:p>
        </p:txBody>
      </p:sp>
      <p:sp>
        <p:nvSpPr>
          <p:cNvPr id="9" name="Freeform: Shape 6">
            <a:extLst>
              <a:ext uri="{FF2B5EF4-FFF2-40B4-BE49-F238E27FC236}">
                <a16:creationId xmlns:a16="http://schemas.microsoft.com/office/drawing/2014/main" id="{7B5C50C9-D6D6-FD4A-ACBB-B26D11C6E4FD}"/>
              </a:ext>
            </a:extLst>
          </p:cNvPr>
          <p:cNvSpPr>
            <a:spLocks/>
          </p:cNvSpPr>
          <p:nvPr/>
        </p:nvSpPr>
        <p:spPr bwMode="auto">
          <a:xfrm>
            <a:off x="3084653" y="1086959"/>
            <a:ext cx="2974694" cy="2969582"/>
          </a:xfrm>
          <a:custGeom>
            <a:avLst/>
            <a:gdLst>
              <a:gd name="connsiteX0" fmla="*/ 5188289 w 10376580"/>
              <a:gd name="connsiteY0" fmla="*/ 1861795 h 10376580"/>
              <a:gd name="connsiteX1" fmla="*/ 3208962 w 10376580"/>
              <a:gd name="connsiteY1" fmla="*/ 2681615 h 10376580"/>
              <a:gd name="connsiteX2" fmla="*/ 2682666 w 10376580"/>
              <a:gd name="connsiteY2" fmla="*/ 3208131 h 10376580"/>
              <a:gd name="connsiteX3" fmla="*/ 2682666 w 10376580"/>
              <a:gd name="connsiteY3" fmla="*/ 7168447 h 10376580"/>
              <a:gd name="connsiteX4" fmla="*/ 3208962 w 10376580"/>
              <a:gd name="connsiteY4" fmla="*/ 7694963 h 10376580"/>
              <a:gd name="connsiteX5" fmla="*/ 7167616 w 10376580"/>
              <a:gd name="connsiteY5" fmla="*/ 7694963 h 10376580"/>
              <a:gd name="connsiteX6" fmla="*/ 7693912 w 10376580"/>
              <a:gd name="connsiteY6" fmla="*/ 7168447 h 10376580"/>
              <a:gd name="connsiteX7" fmla="*/ 7693912 w 10376580"/>
              <a:gd name="connsiteY7" fmla="*/ 3208131 h 10376580"/>
              <a:gd name="connsiteX8" fmla="*/ 7167616 w 10376580"/>
              <a:gd name="connsiteY8" fmla="*/ 2681615 h 10376580"/>
              <a:gd name="connsiteX9" fmla="*/ 5188289 w 10376580"/>
              <a:gd name="connsiteY9" fmla="*/ 1861795 h 10376580"/>
              <a:gd name="connsiteX10" fmla="*/ 5188290 w 10376580"/>
              <a:gd name="connsiteY10" fmla="*/ 0 h 10376580"/>
              <a:gd name="connsiteX11" fmla="*/ 10376580 w 10376580"/>
              <a:gd name="connsiteY11" fmla="*/ 5188290 h 10376580"/>
              <a:gd name="connsiteX12" fmla="*/ 5188290 w 10376580"/>
              <a:gd name="connsiteY12" fmla="*/ 10376580 h 10376580"/>
              <a:gd name="connsiteX13" fmla="*/ 0 w 10376580"/>
              <a:gd name="connsiteY13" fmla="*/ 5188290 h 10376580"/>
              <a:gd name="connsiteX14" fmla="*/ 5188290 w 10376580"/>
              <a:gd name="connsiteY14" fmla="*/ 0 h 1037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76580" h="10376580">
                <a:moveTo>
                  <a:pt x="5188289" y="1861795"/>
                </a:moveTo>
                <a:cubicBezTo>
                  <a:pt x="4471784" y="1861795"/>
                  <a:pt x="3755279" y="2135069"/>
                  <a:pt x="3208962" y="2681615"/>
                </a:cubicBezTo>
                <a:cubicBezTo>
                  <a:pt x="3208962" y="2681615"/>
                  <a:pt x="3208962" y="2681615"/>
                  <a:pt x="2682666" y="3208131"/>
                </a:cubicBezTo>
                <a:cubicBezTo>
                  <a:pt x="1590032" y="4301224"/>
                  <a:pt x="1590032" y="6075354"/>
                  <a:pt x="2682666" y="7168447"/>
                </a:cubicBezTo>
                <a:cubicBezTo>
                  <a:pt x="2682666" y="7168447"/>
                  <a:pt x="2682666" y="7168447"/>
                  <a:pt x="3208962" y="7694963"/>
                </a:cubicBezTo>
                <a:cubicBezTo>
                  <a:pt x="4301596" y="8788056"/>
                  <a:pt x="6074982" y="8788056"/>
                  <a:pt x="7167616" y="7694963"/>
                </a:cubicBezTo>
                <a:cubicBezTo>
                  <a:pt x="7167616" y="7694963"/>
                  <a:pt x="7167616" y="7694963"/>
                  <a:pt x="7693912" y="7168447"/>
                </a:cubicBezTo>
                <a:cubicBezTo>
                  <a:pt x="8786546" y="6075354"/>
                  <a:pt x="8786546" y="4301224"/>
                  <a:pt x="7693912" y="3208131"/>
                </a:cubicBezTo>
                <a:cubicBezTo>
                  <a:pt x="7693912" y="3208131"/>
                  <a:pt x="7693912" y="3208131"/>
                  <a:pt x="7167616" y="2681615"/>
                </a:cubicBezTo>
                <a:cubicBezTo>
                  <a:pt x="6621299" y="2135069"/>
                  <a:pt x="5904794" y="1861795"/>
                  <a:pt x="5188289" y="1861795"/>
                </a:cubicBezTo>
                <a:close/>
                <a:moveTo>
                  <a:pt x="5188290" y="0"/>
                </a:moveTo>
                <a:cubicBezTo>
                  <a:pt x="8053703" y="0"/>
                  <a:pt x="10376580" y="2322877"/>
                  <a:pt x="10376580" y="5188290"/>
                </a:cubicBezTo>
                <a:cubicBezTo>
                  <a:pt x="10376580" y="8053703"/>
                  <a:pt x="8053703" y="10376580"/>
                  <a:pt x="5188290" y="10376580"/>
                </a:cubicBezTo>
                <a:cubicBezTo>
                  <a:pt x="2322877" y="10376580"/>
                  <a:pt x="0" y="8053703"/>
                  <a:pt x="0" y="5188290"/>
                </a:cubicBezTo>
                <a:cubicBezTo>
                  <a:pt x="0" y="2322877"/>
                  <a:pt x="2322877" y="0"/>
                  <a:pt x="5188290" y="0"/>
                </a:cubicBezTo>
                <a:close/>
              </a:path>
            </a:pathLst>
          </a:custGeom>
          <a:solidFill>
            <a:schemeClr val="accent3">
              <a:lumMod val="75000"/>
            </a:schemeClr>
          </a:solidFill>
          <a:ln>
            <a:noFill/>
          </a:ln>
          <a:effectLst/>
        </p:spPr>
        <p:txBody>
          <a:bodyPr vert="horz" wrap="square" lIns="34286" tIns="17143" rIns="34286" bIns="17143" numCol="1" anchor="t" anchorCtr="0" compatLnSpc="1">
            <a:prstTxWarp prst="textNoShape">
              <a:avLst/>
            </a:prstTxWarp>
            <a:noAutofit/>
          </a:bodyPr>
          <a:lstStyle/>
          <a:p>
            <a:pPr defTabSz="171412"/>
            <a:endParaRPr lang="en-US" sz="675">
              <a:solidFill>
                <a:srgbClr val="172144"/>
              </a:solidFill>
              <a:latin typeface="Calibri"/>
            </a:endParaRPr>
          </a:p>
        </p:txBody>
      </p:sp>
      <p:sp>
        <p:nvSpPr>
          <p:cNvPr id="3" name="Google Shape;193;p20">
            <a:extLst>
              <a:ext uri="{FF2B5EF4-FFF2-40B4-BE49-F238E27FC236}">
                <a16:creationId xmlns:a16="http://schemas.microsoft.com/office/drawing/2014/main" id="{BF20DAA4-9202-6F77-3388-EFF886BE2BE1}"/>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11</a:t>
            </a:fld>
            <a:endParaRPr lang="en" sz="1600" dirty="0">
              <a:solidFill>
                <a:srgbClr val="757C83"/>
              </a:solidFill>
              <a:latin typeface="IBM Plex Sans"/>
              <a:sym typeface="IBM Plex Sans"/>
            </a:endParaRPr>
          </a:p>
        </p:txBody>
      </p:sp>
    </p:spTree>
    <p:extLst>
      <p:ext uri="{BB962C8B-B14F-4D97-AF65-F5344CB8AC3E}">
        <p14:creationId xmlns:p14="http://schemas.microsoft.com/office/powerpoint/2010/main" val="1875097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1"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300" fill="hold"/>
                                        <p:tgtEl>
                                          <p:spTgt spid="9"/>
                                        </p:tgtEl>
                                        <p:attrNameLst>
                                          <p:attrName>ppt_x</p:attrName>
                                        </p:attrNameLst>
                                      </p:cBhvr>
                                      <p:tavLst>
                                        <p:tav tm="0">
                                          <p:val>
                                            <p:strVal val="#ppt_x"/>
                                          </p:val>
                                        </p:tav>
                                        <p:tav tm="100000">
                                          <p:val>
                                            <p:strVal val="#ppt_x"/>
                                          </p:val>
                                        </p:tav>
                                      </p:tavLst>
                                    </p:anim>
                                    <p:anim calcmode="lin" valueType="num">
                                      <p:cBhvr additive="base">
                                        <p:cTn id="8" dur="1300" fill="hold"/>
                                        <p:tgtEl>
                                          <p:spTgt spid="9"/>
                                        </p:tgtEl>
                                        <p:attrNameLst>
                                          <p:attrName>ppt_y</p:attrName>
                                        </p:attrNameLst>
                                      </p:cBhvr>
                                      <p:tavLst>
                                        <p:tav tm="0">
                                          <p:val>
                                            <p:strVal val="1+#ppt_h/2"/>
                                          </p:val>
                                        </p:tav>
                                        <p:tav tm="100000">
                                          <p:val>
                                            <p:strVal val="#ppt_y"/>
                                          </p:val>
                                        </p:tav>
                                      </p:tavLst>
                                    </p:anim>
                                  </p:childTnLst>
                                </p:cTn>
                              </p:par>
                              <p:par>
                                <p:cTn id="9" presetID="8" presetClass="emph" presetSubtype="0" repeatCount="indefinite" fill="hold" grpId="0" nodeType="withEffect">
                                  <p:stCondLst>
                                    <p:cond delay="100"/>
                                  </p:stCondLst>
                                  <p:childTnLst>
                                    <p:animRot by="21600000">
                                      <p:cBhvr>
                                        <p:cTn id="10" dur="12000" fill="hold"/>
                                        <p:tgtEl>
                                          <p:spTgt spid="9"/>
                                        </p:tgtEl>
                                        <p:attrNameLst>
                                          <p:attrName>r</p:attrName>
                                        </p:attrNameLst>
                                      </p:cBhvr>
                                    </p:animRot>
                                  </p:childTnLst>
                                </p:cTn>
                              </p:par>
                              <p:par>
                                <p:cTn id="11" presetID="2" presetClass="entr" presetSubtype="4" decel="10000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1300" fill="hold"/>
                                        <p:tgtEl>
                                          <p:spTgt spid="8"/>
                                        </p:tgtEl>
                                        <p:attrNameLst>
                                          <p:attrName>ppt_x</p:attrName>
                                        </p:attrNameLst>
                                      </p:cBhvr>
                                      <p:tavLst>
                                        <p:tav tm="0">
                                          <p:val>
                                            <p:strVal val="#ppt_x"/>
                                          </p:val>
                                        </p:tav>
                                        <p:tav tm="100000">
                                          <p:val>
                                            <p:strVal val="#ppt_x"/>
                                          </p:val>
                                        </p:tav>
                                      </p:tavLst>
                                    </p:anim>
                                    <p:anim calcmode="lin" valueType="num">
                                      <p:cBhvr additive="base">
                                        <p:cTn id="14" dur="13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9"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39" name="Google Shape;193;p20">
            <a:extLst>
              <a:ext uri="{FF2B5EF4-FFF2-40B4-BE49-F238E27FC236}">
                <a16:creationId xmlns:a16="http://schemas.microsoft.com/office/drawing/2014/main" id="{CD4F58A0-7618-F994-D567-7F29AA734EEB}"/>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12</a:t>
            </a:fld>
            <a:endParaRPr lang="en" sz="1600" dirty="0">
              <a:solidFill>
                <a:srgbClr val="757C83"/>
              </a:solidFill>
              <a:latin typeface="IBM Plex Sans"/>
              <a:sym typeface="IBM Plex Sans"/>
            </a:endParaRPr>
          </a:p>
        </p:txBody>
      </p:sp>
      <p:sp>
        <p:nvSpPr>
          <p:cNvPr id="6" name="Titre 5">
            <a:extLst>
              <a:ext uri="{FF2B5EF4-FFF2-40B4-BE49-F238E27FC236}">
                <a16:creationId xmlns:a16="http://schemas.microsoft.com/office/drawing/2014/main" id="{69375991-405C-474E-99BA-F7F161EEA7C4}"/>
              </a:ext>
            </a:extLst>
          </p:cNvPr>
          <p:cNvSpPr>
            <a:spLocks noGrp="1"/>
          </p:cNvSpPr>
          <p:nvPr>
            <p:ph type="title"/>
          </p:nvPr>
        </p:nvSpPr>
        <p:spPr>
          <a:xfrm>
            <a:off x="44143" y="502580"/>
            <a:ext cx="7704000" cy="572700"/>
          </a:xfrm>
        </p:spPr>
        <p:txBody>
          <a:bodyPr/>
          <a:lstStyle/>
          <a:p>
            <a:r>
              <a:rPr lang="fr-FR" dirty="0"/>
              <a:t>Solution proposée</a:t>
            </a:r>
          </a:p>
        </p:txBody>
      </p:sp>
      <p:sp>
        <p:nvSpPr>
          <p:cNvPr id="40" name="Rectangle 39">
            <a:extLst>
              <a:ext uri="{FF2B5EF4-FFF2-40B4-BE49-F238E27FC236}">
                <a16:creationId xmlns:a16="http://schemas.microsoft.com/office/drawing/2014/main" id="{91131191-90EE-488F-9733-559637642207}"/>
              </a:ext>
            </a:extLst>
          </p:cNvPr>
          <p:cNvSpPr/>
          <p:nvPr/>
        </p:nvSpPr>
        <p:spPr>
          <a:xfrm>
            <a:off x="682898" y="2063318"/>
            <a:ext cx="1382754" cy="123524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Collecte des données </a:t>
            </a:r>
          </a:p>
        </p:txBody>
      </p:sp>
      <p:sp>
        <p:nvSpPr>
          <p:cNvPr id="41" name="Flèche : droite 40">
            <a:extLst>
              <a:ext uri="{FF2B5EF4-FFF2-40B4-BE49-F238E27FC236}">
                <a16:creationId xmlns:a16="http://schemas.microsoft.com/office/drawing/2014/main" id="{D89341AA-DD4A-45FB-9A39-40AD370DAB94}"/>
              </a:ext>
            </a:extLst>
          </p:cNvPr>
          <p:cNvSpPr/>
          <p:nvPr/>
        </p:nvSpPr>
        <p:spPr>
          <a:xfrm>
            <a:off x="2085529" y="2522621"/>
            <a:ext cx="832705" cy="3651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Flèche : haut 41">
            <a:extLst>
              <a:ext uri="{FF2B5EF4-FFF2-40B4-BE49-F238E27FC236}">
                <a16:creationId xmlns:a16="http://schemas.microsoft.com/office/drawing/2014/main" id="{04039B10-2554-4838-AC0B-991B516C0491}"/>
              </a:ext>
            </a:extLst>
          </p:cNvPr>
          <p:cNvSpPr/>
          <p:nvPr/>
        </p:nvSpPr>
        <p:spPr>
          <a:xfrm>
            <a:off x="3882336" y="3395552"/>
            <a:ext cx="304801" cy="41894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Flèche : bas 42">
            <a:extLst>
              <a:ext uri="{FF2B5EF4-FFF2-40B4-BE49-F238E27FC236}">
                <a16:creationId xmlns:a16="http://schemas.microsoft.com/office/drawing/2014/main" id="{F3DD1A63-884A-43E1-9CB8-45CA8A2509F5}"/>
              </a:ext>
            </a:extLst>
          </p:cNvPr>
          <p:cNvSpPr/>
          <p:nvPr/>
        </p:nvSpPr>
        <p:spPr>
          <a:xfrm>
            <a:off x="4240933" y="3401166"/>
            <a:ext cx="304801" cy="50115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44" name="Ellipse 43">
            <a:extLst>
              <a:ext uri="{FF2B5EF4-FFF2-40B4-BE49-F238E27FC236}">
                <a16:creationId xmlns:a16="http://schemas.microsoft.com/office/drawing/2014/main" id="{E9FE55C8-8AC1-434F-A344-33DA93E97252}"/>
              </a:ext>
            </a:extLst>
          </p:cNvPr>
          <p:cNvSpPr/>
          <p:nvPr/>
        </p:nvSpPr>
        <p:spPr>
          <a:xfrm>
            <a:off x="31094" y="1873451"/>
            <a:ext cx="304800" cy="2807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5" name="Ellipse 44">
            <a:extLst>
              <a:ext uri="{FF2B5EF4-FFF2-40B4-BE49-F238E27FC236}">
                <a16:creationId xmlns:a16="http://schemas.microsoft.com/office/drawing/2014/main" id="{2705F507-CACB-4596-8DDE-32083C8B0781}"/>
              </a:ext>
            </a:extLst>
          </p:cNvPr>
          <p:cNvSpPr/>
          <p:nvPr/>
        </p:nvSpPr>
        <p:spPr>
          <a:xfrm>
            <a:off x="-5584" y="2447568"/>
            <a:ext cx="304800" cy="2807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Ellipse 45">
            <a:extLst>
              <a:ext uri="{FF2B5EF4-FFF2-40B4-BE49-F238E27FC236}">
                <a16:creationId xmlns:a16="http://schemas.microsoft.com/office/drawing/2014/main" id="{F67617C1-2822-43BD-871F-793A5870325E}"/>
              </a:ext>
            </a:extLst>
          </p:cNvPr>
          <p:cNvSpPr/>
          <p:nvPr/>
        </p:nvSpPr>
        <p:spPr>
          <a:xfrm>
            <a:off x="81932" y="2948121"/>
            <a:ext cx="304800" cy="2807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47" name="Connecteur droit avec flèche 46">
            <a:extLst>
              <a:ext uri="{FF2B5EF4-FFF2-40B4-BE49-F238E27FC236}">
                <a16:creationId xmlns:a16="http://schemas.microsoft.com/office/drawing/2014/main" id="{39B52CDB-9683-4D5E-A5B3-3A8151E8D6A3}"/>
              </a:ext>
            </a:extLst>
          </p:cNvPr>
          <p:cNvCxnSpPr>
            <a:cxnSpLocks/>
          </p:cNvCxnSpPr>
          <p:nvPr/>
        </p:nvCxnSpPr>
        <p:spPr>
          <a:xfrm>
            <a:off x="407834" y="2149727"/>
            <a:ext cx="222559" cy="44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Connecteur droit avec flèche 47">
            <a:extLst>
              <a:ext uri="{FF2B5EF4-FFF2-40B4-BE49-F238E27FC236}">
                <a16:creationId xmlns:a16="http://schemas.microsoft.com/office/drawing/2014/main" id="{DCDC7690-4FA6-40DF-8979-E9F8B328FEFE}"/>
              </a:ext>
            </a:extLst>
          </p:cNvPr>
          <p:cNvCxnSpPr>
            <a:cxnSpLocks/>
            <a:endCxn id="40" idx="1"/>
          </p:cNvCxnSpPr>
          <p:nvPr/>
        </p:nvCxnSpPr>
        <p:spPr>
          <a:xfrm>
            <a:off x="335894" y="2616406"/>
            <a:ext cx="347004" cy="645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Connecteur droit avec flèche 48">
            <a:extLst>
              <a:ext uri="{FF2B5EF4-FFF2-40B4-BE49-F238E27FC236}">
                <a16:creationId xmlns:a16="http://schemas.microsoft.com/office/drawing/2014/main" id="{B40120D8-A1B2-47EA-95CD-2AE8F636C740}"/>
              </a:ext>
            </a:extLst>
          </p:cNvPr>
          <p:cNvCxnSpPr>
            <a:cxnSpLocks/>
            <a:stCxn id="50" idx="2"/>
          </p:cNvCxnSpPr>
          <p:nvPr/>
        </p:nvCxnSpPr>
        <p:spPr>
          <a:xfrm>
            <a:off x="407834" y="3069380"/>
            <a:ext cx="3646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2FA1797D-2FE6-4701-A7A5-1D3D4C35BF7E}"/>
              </a:ext>
            </a:extLst>
          </p:cNvPr>
          <p:cNvSpPr/>
          <p:nvPr/>
        </p:nvSpPr>
        <p:spPr>
          <a:xfrm>
            <a:off x="6121" y="2700048"/>
            <a:ext cx="803425" cy="369332"/>
          </a:xfrm>
          <a:prstGeom prst="rect">
            <a:avLst/>
          </a:prstGeom>
        </p:spPr>
        <p:txBody>
          <a:bodyPr wrap="none">
            <a:spAutoFit/>
          </a:bodyPr>
          <a:lstStyle/>
          <a:p>
            <a:r>
              <a:rPr lang="fr-FR" dirty="0"/>
              <a:t>sensor</a:t>
            </a:r>
          </a:p>
        </p:txBody>
      </p:sp>
      <p:sp>
        <p:nvSpPr>
          <p:cNvPr id="51" name="Rectangle 50">
            <a:extLst>
              <a:ext uri="{FF2B5EF4-FFF2-40B4-BE49-F238E27FC236}">
                <a16:creationId xmlns:a16="http://schemas.microsoft.com/office/drawing/2014/main" id="{780A961D-D86D-4D86-A17C-FD1C428063BA}"/>
              </a:ext>
            </a:extLst>
          </p:cNvPr>
          <p:cNvSpPr/>
          <p:nvPr/>
        </p:nvSpPr>
        <p:spPr>
          <a:xfrm>
            <a:off x="-79991" y="3242048"/>
            <a:ext cx="803425" cy="369332"/>
          </a:xfrm>
          <a:prstGeom prst="rect">
            <a:avLst/>
          </a:prstGeom>
        </p:spPr>
        <p:txBody>
          <a:bodyPr wrap="none">
            <a:spAutoFit/>
          </a:bodyPr>
          <a:lstStyle/>
          <a:p>
            <a:r>
              <a:rPr lang="fr-FR" dirty="0"/>
              <a:t>sensor</a:t>
            </a:r>
          </a:p>
        </p:txBody>
      </p:sp>
      <p:sp>
        <p:nvSpPr>
          <p:cNvPr id="52" name="Rectangle 51">
            <a:extLst>
              <a:ext uri="{FF2B5EF4-FFF2-40B4-BE49-F238E27FC236}">
                <a16:creationId xmlns:a16="http://schemas.microsoft.com/office/drawing/2014/main" id="{F5B0B634-8B46-4971-83DE-C56E777FB1FA}"/>
              </a:ext>
            </a:extLst>
          </p:cNvPr>
          <p:cNvSpPr/>
          <p:nvPr/>
        </p:nvSpPr>
        <p:spPr>
          <a:xfrm>
            <a:off x="-108788" y="2164277"/>
            <a:ext cx="803425" cy="369332"/>
          </a:xfrm>
          <a:prstGeom prst="rect">
            <a:avLst/>
          </a:prstGeom>
        </p:spPr>
        <p:txBody>
          <a:bodyPr wrap="none">
            <a:spAutoFit/>
          </a:bodyPr>
          <a:lstStyle/>
          <a:p>
            <a:r>
              <a:rPr lang="fr-FR" dirty="0"/>
              <a:t>sensor</a:t>
            </a:r>
          </a:p>
        </p:txBody>
      </p:sp>
      <p:sp>
        <p:nvSpPr>
          <p:cNvPr id="53" name="Rectangle 52">
            <a:extLst>
              <a:ext uri="{FF2B5EF4-FFF2-40B4-BE49-F238E27FC236}">
                <a16:creationId xmlns:a16="http://schemas.microsoft.com/office/drawing/2014/main" id="{E4174C25-1BE8-441A-B997-6286FD671F37}"/>
              </a:ext>
            </a:extLst>
          </p:cNvPr>
          <p:cNvSpPr/>
          <p:nvPr/>
        </p:nvSpPr>
        <p:spPr>
          <a:xfrm>
            <a:off x="3335841" y="4004763"/>
            <a:ext cx="1983218" cy="102036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Intégration de Blockchain  </a:t>
            </a:r>
          </a:p>
        </p:txBody>
      </p:sp>
      <p:sp>
        <p:nvSpPr>
          <p:cNvPr id="54" name="Ellipse 53">
            <a:extLst>
              <a:ext uri="{FF2B5EF4-FFF2-40B4-BE49-F238E27FC236}">
                <a16:creationId xmlns:a16="http://schemas.microsoft.com/office/drawing/2014/main" id="{297FE27E-3537-4C35-A39E-F441C4D07B7C}"/>
              </a:ext>
            </a:extLst>
          </p:cNvPr>
          <p:cNvSpPr/>
          <p:nvPr/>
        </p:nvSpPr>
        <p:spPr>
          <a:xfrm>
            <a:off x="2918235" y="2088531"/>
            <a:ext cx="2614866" cy="1116758"/>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ML: Détection fuite d’eau </a:t>
            </a:r>
          </a:p>
        </p:txBody>
      </p:sp>
      <p:sp>
        <p:nvSpPr>
          <p:cNvPr id="57" name="Flèche : droite 56">
            <a:extLst>
              <a:ext uri="{FF2B5EF4-FFF2-40B4-BE49-F238E27FC236}">
                <a16:creationId xmlns:a16="http://schemas.microsoft.com/office/drawing/2014/main" id="{1F22C9B9-1327-488B-8F50-6FBB18E336F7}"/>
              </a:ext>
            </a:extLst>
          </p:cNvPr>
          <p:cNvSpPr/>
          <p:nvPr/>
        </p:nvSpPr>
        <p:spPr>
          <a:xfrm>
            <a:off x="5572856" y="2438481"/>
            <a:ext cx="1519989" cy="4343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8" name="Rectangle 57">
            <a:extLst>
              <a:ext uri="{FF2B5EF4-FFF2-40B4-BE49-F238E27FC236}">
                <a16:creationId xmlns:a16="http://schemas.microsoft.com/office/drawing/2014/main" id="{1D455B8F-92C2-43ED-AE95-14F8E835AAD2}"/>
              </a:ext>
            </a:extLst>
          </p:cNvPr>
          <p:cNvSpPr/>
          <p:nvPr/>
        </p:nvSpPr>
        <p:spPr>
          <a:xfrm>
            <a:off x="7160396" y="1911100"/>
            <a:ext cx="1614007" cy="158816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t>Visualisation des données</a:t>
            </a:r>
          </a:p>
          <a:p>
            <a:pPr algn="ctr"/>
            <a:r>
              <a:rPr lang="fr-FR" dirty="0"/>
              <a:t>(interface web) </a:t>
            </a:r>
          </a:p>
        </p:txBody>
      </p:sp>
      <p:sp>
        <p:nvSpPr>
          <p:cNvPr id="59" name="Rectangle 58">
            <a:extLst>
              <a:ext uri="{FF2B5EF4-FFF2-40B4-BE49-F238E27FC236}">
                <a16:creationId xmlns:a16="http://schemas.microsoft.com/office/drawing/2014/main" id="{46354B59-983D-4FAF-988C-6111A7757604}"/>
              </a:ext>
            </a:extLst>
          </p:cNvPr>
          <p:cNvSpPr/>
          <p:nvPr/>
        </p:nvSpPr>
        <p:spPr>
          <a:xfrm>
            <a:off x="2138287" y="1894239"/>
            <a:ext cx="1492060" cy="646331"/>
          </a:xfrm>
          <a:prstGeom prst="rect">
            <a:avLst/>
          </a:prstGeom>
        </p:spPr>
        <p:txBody>
          <a:bodyPr wrap="square">
            <a:spAutoFit/>
          </a:bodyPr>
          <a:lstStyle/>
          <a:p>
            <a:r>
              <a:rPr lang="fr-FR" dirty="0"/>
              <a:t>transferts des données</a:t>
            </a:r>
          </a:p>
        </p:txBody>
      </p:sp>
      <p:sp>
        <p:nvSpPr>
          <p:cNvPr id="60" name="Rectangle 59">
            <a:extLst>
              <a:ext uri="{FF2B5EF4-FFF2-40B4-BE49-F238E27FC236}">
                <a16:creationId xmlns:a16="http://schemas.microsoft.com/office/drawing/2014/main" id="{573E4D6B-E913-4782-B22B-F52B6C25039F}"/>
              </a:ext>
            </a:extLst>
          </p:cNvPr>
          <p:cNvSpPr/>
          <p:nvPr/>
        </p:nvSpPr>
        <p:spPr>
          <a:xfrm>
            <a:off x="5340593" y="2872878"/>
            <a:ext cx="1984517" cy="923330"/>
          </a:xfrm>
          <a:prstGeom prst="rect">
            <a:avLst/>
          </a:prstGeom>
        </p:spPr>
        <p:txBody>
          <a:bodyPr wrap="square">
            <a:spAutoFit/>
          </a:bodyPr>
          <a:lstStyle/>
          <a:p>
            <a:r>
              <a:rPr lang="fr-FR" dirty="0"/>
              <a:t>Affichage des données après le traitement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additive="base">
                                        <p:cTn id="11" dur="500" fill="hold"/>
                                        <p:tgtEl>
                                          <p:spTgt spid="40"/>
                                        </p:tgtEl>
                                        <p:attrNameLst>
                                          <p:attrName>ppt_x</p:attrName>
                                        </p:attrNameLst>
                                      </p:cBhvr>
                                      <p:tavLst>
                                        <p:tav tm="0">
                                          <p:val>
                                            <p:strVal val="#ppt_x"/>
                                          </p:val>
                                        </p:tav>
                                        <p:tav tm="100000">
                                          <p:val>
                                            <p:strVal val="#ppt_x"/>
                                          </p:val>
                                        </p:tav>
                                      </p:tavLst>
                                    </p:anim>
                                    <p:anim calcmode="lin" valueType="num">
                                      <p:cBhvr additive="base">
                                        <p:cTn id="12" dur="500" fill="hold"/>
                                        <p:tgtEl>
                                          <p:spTgt spid="4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additive="base">
                                        <p:cTn id="15" dur="500" fill="hold"/>
                                        <p:tgtEl>
                                          <p:spTgt spid="41"/>
                                        </p:tgtEl>
                                        <p:attrNameLst>
                                          <p:attrName>ppt_x</p:attrName>
                                        </p:attrNameLst>
                                      </p:cBhvr>
                                      <p:tavLst>
                                        <p:tav tm="0">
                                          <p:val>
                                            <p:strVal val="#ppt_x"/>
                                          </p:val>
                                        </p:tav>
                                        <p:tav tm="100000">
                                          <p:val>
                                            <p:strVal val="#ppt_x"/>
                                          </p:val>
                                        </p:tav>
                                      </p:tavLst>
                                    </p:anim>
                                    <p:anim calcmode="lin" valueType="num">
                                      <p:cBhvr additive="base">
                                        <p:cTn id="16" dur="500" fill="hold"/>
                                        <p:tgtEl>
                                          <p:spTgt spid="4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additive="base">
                                        <p:cTn id="19" dur="500" fill="hold"/>
                                        <p:tgtEl>
                                          <p:spTgt spid="42"/>
                                        </p:tgtEl>
                                        <p:attrNameLst>
                                          <p:attrName>ppt_x</p:attrName>
                                        </p:attrNameLst>
                                      </p:cBhvr>
                                      <p:tavLst>
                                        <p:tav tm="0">
                                          <p:val>
                                            <p:strVal val="#ppt_x"/>
                                          </p:val>
                                        </p:tav>
                                        <p:tav tm="100000">
                                          <p:val>
                                            <p:strVal val="#ppt_x"/>
                                          </p:val>
                                        </p:tav>
                                      </p:tavLst>
                                    </p:anim>
                                    <p:anim calcmode="lin" valueType="num">
                                      <p:cBhvr additive="base">
                                        <p:cTn id="20" dur="500" fill="hold"/>
                                        <p:tgtEl>
                                          <p:spTgt spid="4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 calcmode="lin" valueType="num">
                                      <p:cBhvr additive="base">
                                        <p:cTn id="23" dur="500" fill="hold"/>
                                        <p:tgtEl>
                                          <p:spTgt spid="43"/>
                                        </p:tgtEl>
                                        <p:attrNameLst>
                                          <p:attrName>ppt_x</p:attrName>
                                        </p:attrNameLst>
                                      </p:cBhvr>
                                      <p:tavLst>
                                        <p:tav tm="0">
                                          <p:val>
                                            <p:strVal val="#ppt_x"/>
                                          </p:val>
                                        </p:tav>
                                        <p:tav tm="100000">
                                          <p:val>
                                            <p:strVal val="#ppt_x"/>
                                          </p:val>
                                        </p:tav>
                                      </p:tavLst>
                                    </p:anim>
                                    <p:anim calcmode="lin" valueType="num">
                                      <p:cBhvr additive="base">
                                        <p:cTn id="24" dur="500" fill="hold"/>
                                        <p:tgtEl>
                                          <p:spTgt spid="43"/>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4"/>
                                        </p:tgtEl>
                                        <p:attrNameLst>
                                          <p:attrName>style.visibility</p:attrName>
                                        </p:attrNameLst>
                                      </p:cBhvr>
                                      <p:to>
                                        <p:strVal val="visible"/>
                                      </p:to>
                                    </p:set>
                                    <p:anim calcmode="lin" valueType="num">
                                      <p:cBhvr additive="base">
                                        <p:cTn id="27" dur="500" fill="hold"/>
                                        <p:tgtEl>
                                          <p:spTgt spid="44"/>
                                        </p:tgtEl>
                                        <p:attrNameLst>
                                          <p:attrName>ppt_x</p:attrName>
                                        </p:attrNameLst>
                                      </p:cBhvr>
                                      <p:tavLst>
                                        <p:tav tm="0">
                                          <p:val>
                                            <p:strVal val="#ppt_x"/>
                                          </p:val>
                                        </p:tav>
                                        <p:tav tm="100000">
                                          <p:val>
                                            <p:strVal val="#ppt_x"/>
                                          </p:val>
                                        </p:tav>
                                      </p:tavLst>
                                    </p:anim>
                                    <p:anim calcmode="lin" valueType="num">
                                      <p:cBhvr additive="base">
                                        <p:cTn id="28" dur="500" fill="hold"/>
                                        <p:tgtEl>
                                          <p:spTgt spid="4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5"/>
                                        </p:tgtEl>
                                        <p:attrNameLst>
                                          <p:attrName>style.visibility</p:attrName>
                                        </p:attrNameLst>
                                      </p:cBhvr>
                                      <p:to>
                                        <p:strVal val="visible"/>
                                      </p:to>
                                    </p:set>
                                    <p:anim calcmode="lin" valueType="num">
                                      <p:cBhvr additive="base">
                                        <p:cTn id="31" dur="500" fill="hold"/>
                                        <p:tgtEl>
                                          <p:spTgt spid="45"/>
                                        </p:tgtEl>
                                        <p:attrNameLst>
                                          <p:attrName>ppt_x</p:attrName>
                                        </p:attrNameLst>
                                      </p:cBhvr>
                                      <p:tavLst>
                                        <p:tav tm="0">
                                          <p:val>
                                            <p:strVal val="#ppt_x"/>
                                          </p:val>
                                        </p:tav>
                                        <p:tav tm="100000">
                                          <p:val>
                                            <p:strVal val="#ppt_x"/>
                                          </p:val>
                                        </p:tav>
                                      </p:tavLst>
                                    </p:anim>
                                    <p:anim calcmode="lin" valueType="num">
                                      <p:cBhvr additive="base">
                                        <p:cTn id="32" dur="500" fill="hold"/>
                                        <p:tgtEl>
                                          <p:spTgt spid="4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46"/>
                                        </p:tgtEl>
                                        <p:attrNameLst>
                                          <p:attrName>style.visibility</p:attrName>
                                        </p:attrNameLst>
                                      </p:cBhvr>
                                      <p:to>
                                        <p:strVal val="visible"/>
                                      </p:to>
                                    </p:set>
                                    <p:anim calcmode="lin" valueType="num">
                                      <p:cBhvr additive="base">
                                        <p:cTn id="35" dur="500" fill="hold"/>
                                        <p:tgtEl>
                                          <p:spTgt spid="46"/>
                                        </p:tgtEl>
                                        <p:attrNameLst>
                                          <p:attrName>ppt_x</p:attrName>
                                        </p:attrNameLst>
                                      </p:cBhvr>
                                      <p:tavLst>
                                        <p:tav tm="0">
                                          <p:val>
                                            <p:strVal val="#ppt_x"/>
                                          </p:val>
                                        </p:tav>
                                        <p:tav tm="100000">
                                          <p:val>
                                            <p:strVal val="#ppt_x"/>
                                          </p:val>
                                        </p:tav>
                                      </p:tavLst>
                                    </p:anim>
                                    <p:anim calcmode="lin" valueType="num">
                                      <p:cBhvr additive="base">
                                        <p:cTn id="36" dur="500" fill="hold"/>
                                        <p:tgtEl>
                                          <p:spTgt spid="46"/>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47"/>
                                        </p:tgtEl>
                                        <p:attrNameLst>
                                          <p:attrName>style.visibility</p:attrName>
                                        </p:attrNameLst>
                                      </p:cBhvr>
                                      <p:to>
                                        <p:strVal val="visible"/>
                                      </p:to>
                                    </p:set>
                                    <p:anim calcmode="lin" valueType="num">
                                      <p:cBhvr additive="base">
                                        <p:cTn id="39" dur="500" fill="hold"/>
                                        <p:tgtEl>
                                          <p:spTgt spid="47"/>
                                        </p:tgtEl>
                                        <p:attrNameLst>
                                          <p:attrName>ppt_x</p:attrName>
                                        </p:attrNameLst>
                                      </p:cBhvr>
                                      <p:tavLst>
                                        <p:tav tm="0">
                                          <p:val>
                                            <p:strVal val="#ppt_x"/>
                                          </p:val>
                                        </p:tav>
                                        <p:tav tm="100000">
                                          <p:val>
                                            <p:strVal val="#ppt_x"/>
                                          </p:val>
                                        </p:tav>
                                      </p:tavLst>
                                    </p:anim>
                                    <p:anim calcmode="lin" valueType="num">
                                      <p:cBhvr additive="base">
                                        <p:cTn id="40" dur="500" fill="hold"/>
                                        <p:tgtEl>
                                          <p:spTgt spid="47"/>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48"/>
                                        </p:tgtEl>
                                        <p:attrNameLst>
                                          <p:attrName>style.visibility</p:attrName>
                                        </p:attrNameLst>
                                      </p:cBhvr>
                                      <p:to>
                                        <p:strVal val="visible"/>
                                      </p:to>
                                    </p:set>
                                    <p:anim calcmode="lin" valueType="num">
                                      <p:cBhvr additive="base">
                                        <p:cTn id="43" dur="500" fill="hold"/>
                                        <p:tgtEl>
                                          <p:spTgt spid="48"/>
                                        </p:tgtEl>
                                        <p:attrNameLst>
                                          <p:attrName>ppt_x</p:attrName>
                                        </p:attrNameLst>
                                      </p:cBhvr>
                                      <p:tavLst>
                                        <p:tav tm="0">
                                          <p:val>
                                            <p:strVal val="#ppt_x"/>
                                          </p:val>
                                        </p:tav>
                                        <p:tav tm="100000">
                                          <p:val>
                                            <p:strVal val="#ppt_x"/>
                                          </p:val>
                                        </p:tav>
                                      </p:tavLst>
                                    </p:anim>
                                    <p:anim calcmode="lin" valueType="num">
                                      <p:cBhvr additive="base">
                                        <p:cTn id="44" dur="500" fill="hold"/>
                                        <p:tgtEl>
                                          <p:spTgt spid="48"/>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49"/>
                                        </p:tgtEl>
                                        <p:attrNameLst>
                                          <p:attrName>style.visibility</p:attrName>
                                        </p:attrNameLst>
                                      </p:cBhvr>
                                      <p:to>
                                        <p:strVal val="visible"/>
                                      </p:to>
                                    </p:set>
                                    <p:anim calcmode="lin" valueType="num">
                                      <p:cBhvr additive="base">
                                        <p:cTn id="47" dur="500" fill="hold"/>
                                        <p:tgtEl>
                                          <p:spTgt spid="49"/>
                                        </p:tgtEl>
                                        <p:attrNameLst>
                                          <p:attrName>ppt_x</p:attrName>
                                        </p:attrNameLst>
                                      </p:cBhvr>
                                      <p:tavLst>
                                        <p:tav tm="0">
                                          <p:val>
                                            <p:strVal val="#ppt_x"/>
                                          </p:val>
                                        </p:tav>
                                        <p:tav tm="100000">
                                          <p:val>
                                            <p:strVal val="#ppt_x"/>
                                          </p:val>
                                        </p:tav>
                                      </p:tavLst>
                                    </p:anim>
                                    <p:anim calcmode="lin" valueType="num">
                                      <p:cBhvr additive="base">
                                        <p:cTn id="48" dur="500" fill="hold"/>
                                        <p:tgtEl>
                                          <p:spTgt spid="49"/>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50"/>
                                        </p:tgtEl>
                                        <p:attrNameLst>
                                          <p:attrName>style.visibility</p:attrName>
                                        </p:attrNameLst>
                                      </p:cBhvr>
                                      <p:to>
                                        <p:strVal val="visible"/>
                                      </p:to>
                                    </p:set>
                                    <p:anim calcmode="lin" valueType="num">
                                      <p:cBhvr additive="base">
                                        <p:cTn id="51" dur="500" fill="hold"/>
                                        <p:tgtEl>
                                          <p:spTgt spid="50"/>
                                        </p:tgtEl>
                                        <p:attrNameLst>
                                          <p:attrName>ppt_x</p:attrName>
                                        </p:attrNameLst>
                                      </p:cBhvr>
                                      <p:tavLst>
                                        <p:tav tm="0">
                                          <p:val>
                                            <p:strVal val="#ppt_x"/>
                                          </p:val>
                                        </p:tav>
                                        <p:tav tm="100000">
                                          <p:val>
                                            <p:strVal val="#ppt_x"/>
                                          </p:val>
                                        </p:tav>
                                      </p:tavLst>
                                    </p:anim>
                                    <p:anim calcmode="lin" valueType="num">
                                      <p:cBhvr additive="base">
                                        <p:cTn id="52" dur="500" fill="hold"/>
                                        <p:tgtEl>
                                          <p:spTgt spid="50"/>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1"/>
                                        </p:tgtEl>
                                        <p:attrNameLst>
                                          <p:attrName>style.visibility</p:attrName>
                                        </p:attrNameLst>
                                      </p:cBhvr>
                                      <p:to>
                                        <p:strVal val="visible"/>
                                      </p:to>
                                    </p:set>
                                    <p:anim calcmode="lin" valueType="num">
                                      <p:cBhvr additive="base">
                                        <p:cTn id="55" dur="500" fill="hold"/>
                                        <p:tgtEl>
                                          <p:spTgt spid="51"/>
                                        </p:tgtEl>
                                        <p:attrNameLst>
                                          <p:attrName>ppt_x</p:attrName>
                                        </p:attrNameLst>
                                      </p:cBhvr>
                                      <p:tavLst>
                                        <p:tav tm="0">
                                          <p:val>
                                            <p:strVal val="#ppt_x"/>
                                          </p:val>
                                        </p:tav>
                                        <p:tav tm="100000">
                                          <p:val>
                                            <p:strVal val="#ppt_x"/>
                                          </p:val>
                                        </p:tav>
                                      </p:tavLst>
                                    </p:anim>
                                    <p:anim calcmode="lin" valueType="num">
                                      <p:cBhvr additive="base">
                                        <p:cTn id="56" dur="500" fill="hold"/>
                                        <p:tgtEl>
                                          <p:spTgt spid="51"/>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52"/>
                                        </p:tgtEl>
                                        <p:attrNameLst>
                                          <p:attrName>style.visibility</p:attrName>
                                        </p:attrNameLst>
                                      </p:cBhvr>
                                      <p:to>
                                        <p:strVal val="visible"/>
                                      </p:to>
                                    </p:set>
                                    <p:anim calcmode="lin" valueType="num">
                                      <p:cBhvr additive="base">
                                        <p:cTn id="59" dur="500" fill="hold"/>
                                        <p:tgtEl>
                                          <p:spTgt spid="52"/>
                                        </p:tgtEl>
                                        <p:attrNameLst>
                                          <p:attrName>ppt_x</p:attrName>
                                        </p:attrNameLst>
                                      </p:cBhvr>
                                      <p:tavLst>
                                        <p:tav tm="0">
                                          <p:val>
                                            <p:strVal val="#ppt_x"/>
                                          </p:val>
                                        </p:tav>
                                        <p:tav tm="100000">
                                          <p:val>
                                            <p:strVal val="#ppt_x"/>
                                          </p:val>
                                        </p:tav>
                                      </p:tavLst>
                                    </p:anim>
                                    <p:anim calcmode="lin" valueType="num">
                                      <p:cBhvr additive="base">
                                        <p:cTn id="60" dur="500" fill="hold"/>
                                        <p:tgtEl>
                                          <p:spTgt spid="52"/>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53"/>
                                        </p:tgtEl>
                                        <p:attrNameLst>
                                          <p:attrName>style.visibility</p:attrName>
                                        </p:attrNameLst>
                                      </p:cBhvr>
                                      <p:to>
                                        <p:strVal val="visible"/>
                                      </p:to>
                                    </p:set>
                                    <p:anim calcmode="lin" valueType="num">
                                      <p:cBhvr additive="base">
                                        <p:cTn id="63" dur="500" fill="hold"/>
                                        <p:tgtEl>
                                          <p:spTgt spid="53"/>
                                        </p:tgtEl>
                                        <p:attrNameLst>
                                          <p:attrName>ppt_x</p:attrName>
                                        </p:attrNameLst>
                                      </p:cBhvr>
                                      <p:tavLst>
                                        <p:tav tm="0">
                                          <p:val>
                                            <p:strVal val="#ppt_x"/>
                                          </p:val>
                                        </p:tav>
                                        <p:tav tm="100000">
                                          <p:val>
                                            <p:strVal val="#ppt_x"/>
                                          </p:val>
                                        </p:tav>
                                      </p:tavLst>
                                    </p:anim>
                                    <p:anim calcmode="lin" valueType="num">
                                      <p:cBhvr additive="base">
                                        <p:cTn id="64" dur="500" fill="hold"/>
                                        <p:tgtEl>
                                          <p:spTgt spid="53"/>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54"/>
                                        </p:tgtEl>
                                        <p:attrNameLst>
                                          <p:attrName>style.visibility</p:attrName>
                                        </p:attrNameLst>
                                      </p:cBhvr>
                                      <p:to>
                                        <p:strVal val="visible"/>
                                      </p:to>
                                    </p:set>
                                    <p:anim calcmode="lin" valueType="num">
                                      <p:cBhvr additive="base">
                                        <p:cTn id="67" dur="500" fill="hold"/>
                                        <p:tgtEl>
                                          <p:spTgt spid="54"/>
                                        </p:tgtEl>
                                        <p:attrNameLst>
                                          <p:attrName>ppt_x</p:attrName>
                                        </p:attrNameLst>
                                      </p:cBhvr>
                                      <p:tavLst>
                                        <p:tav tm="0">
                                          <p:val>
                                            <p:strVal val="#ppt_x"/>
                                          </p:val>
                                        </p:tav>
                                        <p:tav tm="100000">
                                          <p:val>
                                            <p:strVal val="#ppt_x"/>
                                          </p:val>
                                        </p:tav>
                                      </p:tavLst>
                                    </p:anim>
                                    <p:anim calcmode="lin" valueType="num">
                                      <p:cBhvr additive="base">
                                        <p:cTn id="68" dur="500" fill="hold"/>
                                        <p:tgtEl>
                                          <p:spTgt spid="54"/>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57"/>
                                        </p:tgtEl>
                                        <p:attrNameLst>
                                          <p:attrName>style.visibility</p:attrName>
                                        </p:attrNameLst>
                                      </p:cBhvr>
                                      <p:to>
                                        <p:strVal val="visible"/>
                                      </p:to>
                                    </p:set>
                                    <p:anim calcmode="lin" valueType="num">
                                      <p:cBhvr additive="base">
                                        <p:cTn id="71" dur="500" fill="hold"/>
                                        <p:tgtEl>
                                          <p:spTgt spid="57"/>
                                        </p:tgtEl>
                                        <p:attrNameLst>
                                          <p:attrName>ppt_x</p:attrName>
                                        </p:attrNameLst>
                                      </p:cBhvr>
                                      <p:tavLst>
                                        <p:tav tm="0">
                                          <p:val>
                                            <p:strVal val="#ppt_x"/>
                                          </p:val>
                                        </p:tav>
                                        <p:tav tm="100000">
                                          <p:val>
                                            <p:strVal val="#ppt_x"/>
                                          </p:val>
                                        </p:tav>
                                      </p:tavLst>
                                    </p:anim>
                                    <p:anim calcmode="lin" valueType="num">
                                      <p:cBhvr additive="base">
                                        <p:cTn id="72" dur="500" fill="hold"/>
                                        <p:tgtEl>
                                          <p:spTgt spid="57"/>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58"/>
                                        </p:tgtEl>
                                        <p:attrNameLst>
                                          <p:attrName>style.visibility</p:attrName>
                                        </p:attrNameLst>
                                      </p:cBhvr>
                                      <p:to>
                                        <p:strVal val="visible"/>
                                      </p:to>
                                    </p:set>
                                    <p:anim calcmode="lin" valueType="num">
                                      <p:cBhvr additive="base">
                                        <p:cTn id="75" dur="500" fill="hold"/>
                                        <p:tgtEl>
                                          <p:spTgt spid="58"/>
                                        </p:tgtEl>
                                        <p:attrNameLst>
                                          <p:attrName>ppt_x</p:attrName>
                                        </p:attrNameLst>
                                      </p:cBhvr>
                                      <p:tavLst>
                                        <p:tav tm="0">
                                          <p:val>
                                            <p:strVal val="#ppt_x"/>
                                          </p:val>
                                        </p:tav>
                                        <p:tav tm="100000">
                                          <p:val>
                                            <p:strVal val="#ppt_x"/>
                                          </p:val>
                                        </p:tav>
                                      </p:tavLst>
                                    </p:anim>
                                    <p:anim calcmode="lin" valueType="num">
                                      <p:cBhvr additive="base">
                                        <p:cTn id="76" dur="500" fill="hold"/>
                                        <p:tgtEl>
                                          <p:spTgt spid="58"/>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59"/>
                                        </p:tgtEl>
                                        <p:attrNameLst>
                                          <p:attrName>style.visibility</p:attrName>
                                        </p:attrNameLst>
                                      </p:cBhvr>
                                      <p:to>
                                        <p:strVal val="visible"/>
                                      </p:to>
                                    </p:set>
                                    <p:anim calcmode="lin" valueType="num">
                                      <p:cBhvr additive="base">
                                        <p:cTn id="79" dur="500" fill="hold"/>
                                        <p:tgtEl>
                                          <p:spTgt spid="59"/>
                                        </p:tgtEl>
                                        <p:attrNameLst>
                                          <p:attrName>ppt_x</p:attrName>
                                        </p:attrNameLst>
                                      </p:cBhvr>
                                      <p:tavLst>
                                        <p:tav tm="0">
                                          <p:val>
                                            <p:strVal val="#ppt_x"/>
                                          </p:val>
                                        </p:tav>
                                        <p:tav tm="100000">
                                          <p:val>
                                            <p:strVal val="#ppt_x"/>
                                          </p:val>
                                        </p:tav>
                                      </p:tavLst>
                                    </p:anim>
                                    <p:anim calcmode="lin" valueType="num">
                                      <p:cBhvr additive="base">
                                        <p:cTn id="80" dur="500" fill="hold"/>
                                        <p:tgtEl>
                                          <p:spTgt spid="59"/>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60"/>
                                        </p:tgtEl>
                                        <p:attrNameLst>
                                          <p:attrName>style.visibility</p:attrName>
                                        </p:attrNameLst>
                                      </p:cBhvr>
                                      <p:to>
                                        <p:strVal val="visible"/>
                                      </p:to>
                                    </p:set>
                                    <p:anim calcmode="lin" valueType="num">
                                      <p:cBhvr additive="base">
                                        <p:cTn id="83" dur="500" fill="hold"/>
                                        <p:tgtEl>
                                          <p:spTgt spid="60"/>
                                        </p:tgtEl>
                                        <p:attrNameLst>
                                          <p:attrName>ppt_x</p:attrName>
                                        </p:attrNameLst>
                                      </p:cBhvr>
                                      <p:tavLst>
                                        <p:tav tm="0">
                                          <p:val>
                                            <p:strVal val="#ppt_x"/>
                                          </p:val>
                                        </p:tav>
                                        <p:tav tm="100000">
                                          <p:val>
                                            <p:strVal val="#ppt_x"/>
                                          </p:val>
                                        </p:tav>
                                      </p:tavLst>
                                    </p:anim>
                                    <p:anim calcmode="lin" valueType="num">
                                      <p:cBhvr additive="base">
                                        <p:cTn id="84" dur="500" fill="hold"/>
                                        <p:tgtEl>
                                          <p:spTgt spid="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animBg="1"/>
      <p:bldP spid="41" grpId="0" animBg="1"/>
      <p:bldP spid="42" grpId="0" animBg="1"/>
      <p:bldP spid="43" grpId="0" animBg="1"/>
      <p:bldP spid="44" grpId="0" animBg="1"/>
      <p:bldP spid="45" grpId="0" animBg="1"/>
      <p:bldP spid="46" grpId="0" animBg="1"/>
      <p:bldP spid="50" grpId="0"/>
      <p:bldP spid="51" grpId="0"/>
      <p:bldP spid="52" grpId="0"/>
      <p:bldP spid="53" grpId="0" animBg="1"/>
      <p:bldP spid="54" grpId="0" animBg="1"/>
      <p:bldP spid="57" grpId="0" animBg="1"/>
      <p:bldP spid="58" grpId="0" animBg="1"/>
      <p:bldP spid="59" grpId="0"/>
      <p:bldP spid="6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 name="TextBox 5">
            <a:extLst>
              <a:ext uri="{FF2B5EF4-FFF2-40B4-BE49-F238E27FC236}">
                <a16:creationId xmlns:a16="http://schemas.microsoft.com/office/drawing/2014/main" id="{70A331E9-9C65-616F-25DF-70B4D682BF6E}"/>
              </a:ext>
            </a:extLst>
          </p:cNvPr>
          <p:cNvSpPr txBox="1"/>
          <p:nvPr/>
        </p:nvSpPr>
        <p:spPr>
          <a:xfrm>
            <a:off x="1739417" y="2341277"/>
            <a:ext cx="1989976" cy="646331"/>
          </a:xfrm>
          <a:prstGeom prst="rect">
            <a:avLst/>
          </a:prstGeom>
          <a:noFill/>
        </p:spPr>
        <p:txBody>
          <a:bodyPr wrap="square" rtlCol="0" anchor="ctr">
            <a:spAutoFit/>
          </a:bodyPr>
          <a:lstStyle/>
          <a:p>
            <a:pPr algn="ctr"/>
            <a:r>
              <a:rPr lang="fr-FR" altLang="zh-CN" sz="1800" dirty="0">
                <a:solidFill>
                  <a:srgbClr val="4D8C81"/>
                </a:solidFill>
              </a:rPr>
              <a:t>Expérimentation</a:t>
            </a:r>
            <a:r>
              <a:rPr lang="en-US" altLang="zh-CN" sz="1800" dirty="0">
                <a:solidFill>
                  <a:srgbClr val="4D8C81"/>
                </a:solidFill>
              </a:rPr>
              <a:t> et </a:t>
            </a:r>
            <a:r>
              <a:rPr lang="fr-FR" altLang="zh-CN" sz="1800" dirty="0">
                <a:solidFill>
                  <a:srgbClr val="4D8C81"/>
                </a:solidFill>
              </a:rPr>
              <a:t>résultat</a:t>
            </a:r>
          </a:p>
        </p:txBody>
      </p:sp>
      <p:sp>
        <p:nvSpPr>
          <p:cNvPr id="9" name="Freeform: Shape 6">
            <a:extLst>
              <a:ext uri="{FF2B5EF4-FFF2-40B4-BE49-F238E27FC236}">
                <a16:creationId xmlns:a16="http://schemas.microsoft.com/office/drawing/2014/main" id="{7B5C50C9-D6D6-FD4A-ACBB-B26D11C6E4FD}"/>
              </a:ext>
            </a:extLst>
          </p:cNvPr>
          <p:cNvSpPr>
            <a:spLocks/>
          </p:cNvSpPr>
          <p:nvPr/>
        </p:nvSpPr>
        <p:spPr bwMode="auto">
          <a:xfrm>
            <a:off x="1214394" y="1221439"/>
            <a:ext cx="2974694" cy="2969582"/>
          </a:xfrm>
          <a:custGeom>
            <a:avLst/>
            <a:gdLst>
              <a:gd name="connsiteX0" fmla="*/ 5188289 w 10376580"/>
              <a:gd name="connsiteY0" fmla="*/ 1861795 h 10376580"/>
              <a:gd name="connsiteX1" fmla="*/ 3208962 w 10376580"/>
              <a:gd name="connsiteY1" fmla="*/ 2681615 h 10376580"/>
              <a:gd name="connsiteX2" fmla="*/ 2682666 w 10376580"/>
              <a:gd name="connsiteY2" fmla="*/ 3208131 h 10376580"/>
              <a:gd name="connsiteX3" fmla="*/ 2682666 w 10376580"/>
              <a:gd name="connsiteY3" fmla="*/ 7168447 h 10376580"/>
              <a:gd name="connsiteX4" fmla="*/ 3208962 w 10376580"/>
              <a:gd name="connsiteY4" fmla="*/ 7694963 h 10376580"/>
              <a:gd name="connsiteX5" fmla="*/ 7167616 w 10376580"/>
              <a:gd name="connsiteY5" fmla="*/ 7694963 h 10376580"/>
              <a:gd name="connsiteX6" fmla="*/ 7693912 w 10376580"/>
              <a:gd name="connsiteY6" fmla="*/ 7168447 h 10376580"/>
              <a:gd name="connsiteX7" fmla="*/ 7693912 w 10376580"/>
              <a:gd name="connsiteY7" fmla="*/ 3208131 h 10376580"/>
              <a:gd name="connsiteX8" fmla="*/ 7167616 w 10376580"/>
              <a:gd name="connsiteY8" fmla="*/ 2681615 h 10376580"/>
              <a:gd name="connsiteX9" fmla="*/ 5188289 w 10376580"/>
              <a:gd name="connsiteY9" fmla="*/ 1861795 h 10376580"/>
              <a:gd name="connsiteX10" fmla="*/ 5188290 w 10376580"/>
              <a:gd name="connsiteY10" fmla="*/ 0 h 10376580"/>
              <a:gd name="connsiteX11" fmla="*/ 10376580 w 10376580"/>
              <a:gd name="connsiteY11" fmla="*/ 5188290 h 10376580"/>
              <a:gd name="connsiteX12" fmla="*/ 5188290 w 10376580"/>
              <a:gd name="connsiteY12" fmla="*/ 10376580 h 10376580"/>
              <a:gd name="connsiteX13" fmla="*/ 0 w 10376580"/>
              <a:gd name="connsiteY13" fmla="*/ 5188290 h 10376580"/>
              <a:gd name="connsiteX14" fmla="*/ 5188290 w 10376580"/>
              <a:gd name="connsiteY14" fmla="*/ 0 h 1037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76580" h="10376580">
                <a:moveTo>
                  <a:pt x="5188289" y="1861795"/>
                </a:moveTo>
                <a:cubicBezTo>
                  <a:pt x="4471784" y="1861795"/>
                  <a:pt x="3755279" y="2135069"/>
                  <a:pt x="3208962" y="2681615"/>
                </a:cubicBezTo>
                <a:cubicBezTo>
                  <a:pt x="3208962" y="2681615"/>
                  <a:pt x="3208962" y="2681615"/>
                  <a:pt x="2682666" y="3208131"/>
                </a:cubicBezTo>
                <a:cubicBezTo>
                  <a:pt x="1590032" y="4301224"/>
                  <a:pt x="1590032" y="6075354"/>
                  <a:pt x="2682666" y="7168447"/>
                </a:cubicBezTo>
                <a:cubicBezTo>
                  <a:pt x="2682666" y="7168447"/>
                  <a:pt x="2682666" y="7168447"/>
                  <a:pt x="3208962" y="7694963"/>
                </a:cubicBezTo>
                <a:cubicBezTo>
                  <a:pt x="4301596" y="8788056"/>
                  <a:pt x="6074982" y="8788056"/>
                  <a:pt x="7167616" y="7694963"/>
                </a:cubicBezTo>
                <a:cubicBezTo>
                  <a:pt x="7167616" y="7694963"/>
                  <a:pt x="7167616" y="7694963"/>
                  <a:pt x="7693912" y="7168447"/>
                </a:cubicBezTo>
                <a:cubicBezTo>
                  <a:pt x="8786546" y="6075354"/>
                  <a:pt x="8786546" y="4301224"/>
                  <a:pt x="7693912" y="3208131"/>
                </a:cubicBezTo>
                <a:cubicBezTo>
                  <a:pt x="7693912" y="3208131"/>
                  <a:pt x="7693912" y="3208131"/>
                  <a:pt x="7167616" y="2681615"/>
                </a:cubicBezTo>
                <a:cubicBezTo>
                  <a:pt x="6621299" y="2135069"/>
                  <a:pt x="5904794" y="1861795"/>
                  <a:pt x="5188289" y="1861795"/>
                </a:cubicBezTo>
                <a:close/>
                <a:moveTo>
                  <a:pt x="5188290" y="0"/>
                </a:moveTo>
                <a:cubicBezTo>
                  <a:pt x="8053703" y="0"/>
                  <a:pt x="10376580" y="2322877"/>
                  <a:pt x="10376580" y="5188290"/>
                </a:cubicBezTo>
                <a:cubicBezTo>
                  <a:pt x="10376580" y="8053703"/>
                  <a:pt x="8053703" y="10376580"/>
                  <a:pt x="5188290" y="10376580"/>
                </a:cubicBezTo>
                <a:cubicBezTo>
                  <a:pt x="2322877" y="10376580"/>
                  <a:pt x="0" y="8053703"/>
                  <a:pt x="0" y="5188290"/>
                </a:cubicBezTo>
                <a:cubicBezTo>
                  <a:pt x="0" y="2322877"/>
                  <a:pt x="2322877" y="0"/>
                  <a:pt x="5188290" y="0"/>
                </a:cubicBezTo>
                <a:close/>
              </a:path>
            </a:pathLst>
          </a:custGeom>
          <a:solidFill>
            <a:schemeClr val="accent3">
              <a:lumMod val="75000"/>
            </a:schemeClr>
          </a:solidFill>
          <a:ln>
            <a:noFill/>
          </a:ln>
          <a:effectLst/>
        </p:spPr>
        <p:txBody>
          <a:bodyPr vert="horz" wrap="square" lIns="34286" tIns="17143" rIns="34286" bIns="17143" numCol="1" anchor="t" anchorCtr="0" compatLnSpc="1">
            <a:prstTxWarp prst="textNoShape">
              <a:avLst/>
            </a:prstTxWarp>
            <a:noAutofit/>
          </a:bodyPr>
          <a:lstStyle/>
          <a:p>
            <a:pPr defTabSz="171412"/>
            <a:endParaRPr lang="en-US" sz="675">
              <a:solidFill>
                <a:srgbClr val="172144"/>
              </a:solidFill>
              <a:latin typeface="Calibri"/>
            </a:endParaRPr>
          </a:p>
        </p:txBody>
      </p:sp>
      <p:sp>
        <p:nvSpPr>
          <p:cNvPr id="10" name="Freeform 5">
            <a:extLst>
              <a:ext uri="{FF2B5EF4-FFF2-40B4-BE49-F238E27FC236}">
                <a16:creationId xmlns:a16="http://schemas.microsoft.com/office/drawing/2014/main" id="{64D889CB-0BA3-5B84-4631-221B78CB867D}"/>
              </a:ext>
            </a:extLst>
          </p:cNvPr>
          <p:cNvSpPr>
            <a:spLocks/>
          </p:cNvSpPr>
          <p:nvPr/>
        </p:nvSpPr>
        <p:spPr bwMode="auto">
          <a:xfrm rot="16200000" flipH="1" flipV="1">
            <a:off x="4536370" y="2172051"/>
            <a:ext cx="602959" cy="283110"/>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solidFill>
            <a:schemeClr val="accent3">
              <a:lumMod val="75000"/>
            </a:schemeClr>
          </a:solidFill>
          <a:ln w="508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txBody>
          <a:bodyPr vert="horz" wrap="square" lIns="34290" tIns="17145" rIns="34290" bIns="17145" numCol="1" anchor="t" anchorCtr="0" compatLnSpc="1">
            <a:prstTxWarp prst="textNoShape">
              <a:avLst/>
            </a:prstTxWarp>
          </a:bodyPr>
          <a:lstStyle/>
          <a:p>
            <a:pPr defTabSz="171446">
              <a:defRPr/>
            </a:pPr>
            <a:endParaRPr lang="en-US" sz="675">
              <a:solidFill>
                <a:srgbClr val="FFFFFF"/>
              </a:solidFill>
              <a:latin typeface="Calibri"/>
            </a:endParaRPr>
          </a:p>
        </p:txBody>
      </p:sp>
      <p:grpSp>
        <p:nvGrpSpPr>
          <p:cNvPr id="11" name="Group 16">
            <a:extLst>
              <a:ext uri="{FF2B5EF4-FFF2-40B4-BE49-F238E27FC236}">
                <a16:creationId xmlns:a16="http://schemas.microsoft.com/office/drawing/2014/main" id="{1638CC3F-C69E-DA1B-B066-EADE418529F9}"/>
              </a:ext>
            </a:extLst>
          </p:cNvPr>
          <p:cNvGrpSpPr/>
          <p:nvPr/>
        </p:nvGrpSpPr>
        <p:grpSpPr>
          <a:xfrm>
            <a:off x="4918238" y="2583390"/>
            <a:ext cx="188140" cy="195601"/>
            <a:chOff x="9775767" y="3408218"/>
            <a:chExt cx="714895" cy="714895"/>
          </a:xfrm>
        </p:grpSpPr>
        <p:sp>
          <p:nvSpPr>
            <p:cNvPr id="12" name="Oval 17">
              <a:extLst>
                <a:ext uri="{FF2B5EF4-FFF2-40B4-BE49-F238E27FC236}">
                  <a16:creationId xmlns:a16="http://schemas.microsoft.com/office/drawing/2014/main" id="{4F123E5B-6F5B-FAAD-7D86-8DD569595821}"/>
                </a:ext>
              </a:extLst>
            </p:cNvPr>
            <p:cNvSpPr/>
            <p:nvPr/>
          </p:nvSpPr>
          <p:spPr>
            <a:xfrm>
              <a:off x="9775767" y="3408218"/>
              <a:ext cx="714895" cy="714895"/>
            </a:xfrm>
            <a:prstGeom prst="ellipse">
              <a:avLst/>
            </a:prstGeom>
            <a:solidFill>
              <a:srgbClr val="FFFFFF">
                <a:alpha val="42000"/>
              </a:srgbClr>
            </a:solidFill>
            <a:ln>
              <a:noFill/>
            </a:ln>
            <a:effectLst>
              <a:outerShdw blurRad="241300" dist="101600" dir="2700000" algn="tl" rotWithShape="0">
                <a:schemeClr val="accent1">
                  <a:lumMod val="50000"/>
                  <a:alpha val="6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sp>
          <p:nvSpPr>
            <p:cNvPr id="13" name="Oval 18">
              <a:extLst>
                <a:ext uri="{FF2B5EF4-FFF2-40B4-BE49-F238E27FC236}">
                  <a16:creationId xmlns:a16="http://schemas.microsoft.com/office/drawing/2014/main" id="{96D69E6F-5F42-3532-876E-6C00D4C60BAD}"/>
                </a:ext>
              </a:extLst>
            </p:cNvPr>
            <p:cNvSpPr/>
            <p:nvPr/>
          </p:nvSpPr>
          <p:spPr>
            <a:xfrm>
              <a:off x="9889071" y="3521522"/>
              <a:ext cx="488285" cy="488285"/>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grpSp>
      <p:sp>
        <p:nvSpPr>
          <p:cNvPr id="14" name="Freeform 5">
            <a:extLst>
              <a:ext uri="{FF2B5EF4-FFF2-40B4-BE49-F238E27FC236}">
                <a16:creationId xmlns:a16="http://schemas.microsoft.com/office/drawing/2014/main" id="{8BFA7D26-0F1B-0C67-43FD-844CEEC6B72E}"/>
              </a:ext>
            </a:extLst>
          </p:cNvPr>
          <p:cNvSpPr>
            <a:spLocks/>
          </p:cNvSpPr>
          <p:nvPr/>
        </p:nvSpPr>
        <p:spPr bwMode="auto">
          <a:xfrm rot="16200000" flipH="1">
            <a:off x="5340312" y="2818184"/>
            <a:ext cx="602959" cy="251125"/>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solidFill>
            <a:schemeClr val="accent3">
              <a:lumMod val="75000"/>
            </a:schemeClr>
          </a:solidFill>
          <a:ln w="508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txBody>
          <a:bodyPr vert="horz" wrap="square" lIns="34290" tIns="17145" rIns="34290" bIns="17145" numCol="1" anchor="t" anchorCtr="0" compatLnSpc="1">
            <a:prstTxWarp prst="textNoShape">
              <a:avLst/>
            </a:prstTxWarp>
          </a:bodyPr>
          <a:lstStyle/>
          <a:p>
            <a:pPr defTabSz="171446">
              <a:defRPr/>
            </a:pPr>
            <a:endParaRPr lang="en-US" sz="675">
              <a:solidFill>
                <a:srgbClr val="FFFFFF"/>
              </a:solidFill>
              <a:latin typeface="Calibri"/>
            </a:endParaRPr>
          </a:p>
        </p:txBody>
      </p:sp>
      <p:grpSp>
        <p:nvGrpSpPr>
          <p:cNvPr id="15" name="Group 23">
            <a:extLst>
              <a:ext uri="{FF2B5EF4-FFF2-40B4-BE49-F238E27FC236}">
                <a16:creationId xmlns:a16="http://schemas.microsoft.com/office/drawing/2014/main" id="{2FCEF2CC-D76B-7519-E14D-BFC137B9CF18}"/>
              </a:ext>
            </a:extLst>
          </p:cNvPr>
          <p:cNvGrpSpPr/>
          <p:nvPr/>
        </p:nvGrpSpPr>
        <p:grpSpPr>
          <a:xfrm>
            <a:off x="5660535" y="2574076"/>
            <a:ext cx="188140" cy="195601"/>
            <a:chOff x="9775767" y="3408218"/>
            <a:chExt cx="714895" cy="714895"/>
          </a:xfrm>
        </p:grpSpPr>
        <p:sp>
          <p:nvSpPr>
            <p:cNvPr id="16" name="Oval 24">
              <a:extLst>
                <a:ext uri="{FF2B5EF4-FFF2-40B4-BE49-F238E27FC236}">
                  <a16:creationId xmlns:a16="http://schemas.microsoft.com/office/drawing/2014/main" id="{319139F6-6115-813F-3D26-5B5E20E977A0}"/>
                </a:ext>
              </a:extLst>
            </p:cNvPr>
            <p:cNvSpPr/>
            <p:nvPr/>
          </p:nvSpPr>
          <p:spPr>
            <a:xfrm>
              <a:off x="9775767" y="3408218"/>
              <a:ext cx="714895" cy="714895"/>
            </a:xfrm>
            <a:prstGeom prst="ellipse">
              <a:avLst/>
            </a:prstGeom>
            <a:solidFill>
              <a:srgbClr val="FFFFFF">
                <a:alpha val="42000"/>
              </a:srgbClr>
            </a:solidFill>
            <a:ln>
              <a:noFill/>
            </a:ln>
            <a:effectLst>
              <a:outerShdw blurRad="241300" dist="101600" dir="2700000" algn="tl" rotWithShape="0">
                <a:schemeClr val="accent1">
                  <a:lumMod val="50000"/>
                  <a:alpha val="6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sp>
          <p:nvSpPr>
            <p:cNvPr id="17" name="Oval 25">
              <a:extLst>
                <a:ext uri="{FF2B5EF4-FFF2-40B4-BE49-F238E27FC236}">
                  <a16:creationId xmlns:a16="http://schemas.microsoft.com/office/drawing/2014/main" id="{A2BFC301-3999-37BB-7B58-6D52E1071218}"/>
                </a:ext>
              </a:extLst>
            </p:cNvPr>
            <p:cNvSpPr/>
            <p:nvPr/>
          </p:nvSpPr>
          <p:spPr>
            <a:xfrm>
              <a:off x="9889071" y="3521522"/>
              <a:ext cx="488285" cy="488285"/>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grpSp>
      <p:sp>
        <p:nvSpPr>
          <p:cNvPr id="18" name="TextBox 26">
            <a:extLst>
              <a:ext uri="{FF2B5EF4-FFF2-40B4-BE49-F238E27FC236}">
                <a16:creationId xmlns:a16="http://schemas.microsoft.com/office/drawing/2014/main" id="{9BDC6348-C420-F964-E3B3-3D61D1F759B8}"/>
              </a:ext>
            </a:extLst>
          </p:cNvPr>
          <p:cNvSpPr txBox="1"/>
          <p:nvPr/>
        </p:nvSpPr>
        <p:spPr>
          <a:xfrm>
            <a:off x="4085810" y="3293912"/>
            <a:ext cx="3133856" cy="523220"/>
          </a:xfrm>
          <a:prstGeom prst="rect">
            <a:avLst/>
          </a:prstGeom>
          <a:noFill/>
        </p:spPr>
        <p:txBody>
          <a:bodyPr wrap="square" rtlCol="0" anchor="ctr">
            <a:spAutoFit/>
          </a:bodyPr>
          <a:lstStyle/>
          <a:p>
            <a:pPr algn="ctr"/>
            <a:r>
              <a:rPr lang="fr-FR" dirty="0"/>
              <a:t>Intégration de blockhain avec machine learning</a:t>
            </a:r>
          </a:p>
        </p:txBody>
      </p:sp>
      <p:sp>
        <p:nvSpPr>
          <p:cNvPr id="19" name="TextBox 26">
            <a:extLst>
              <a:ext uri="{FF2B5EF4-FFF2-40B4-BE49-F238E27FC236}">
                <a16:creationId xmlns:a16="http://schemas.microsoft.com/office/drawing/2014/main" id="{D0BDD76B-9597-889A-FE3A-9F25174DE35C}"/>
              </a:ext>
            </a:extLst>
          </p:cNvPr>
          <p:cNvSpPr txBox="1"/>
          <p:nvPr/>
        </p:nvSpPr>
        <p:spPr>
          <a:xfrm>
            <a:off x="3960640" y="1568490"/>
            <a:ext cx="3133856" cy="307777"/>
          </a:xfrm>
          <a:prstGeom prst="rect">
            <a:avLst/>
          </a:prstGeom>
          <a:noFill/>
        </p:spPr>
        <p:txBody>
          <a:bodyPr wrap="square" rtlCol="0" anchor="ctr">
            <a:spAutoFit/>
          </a:bodyPr>
          <a:lstStyle/>
          <a:p>
            <a:pPr algn="ctr"/>
            <a:r>
              <a:rPr lang="fr-FR" dirty="0"/>
              <a:t>Analyse et détection des fuites d’eau</a:t>
            </a:r>
          </a:p>
        </p:txBody>
      </p:sp>
      <p:cxnSp>
        <p:nvCxnSpPr>
          <p:cNvPr id="20" name="Straight Connector 10">
            <a:extLst>
              <a:ext uri="{FF2B5EF4-FFF2-40B4-BE49-F238E27FC236}">
                <a16:creationId xmlns:a16="http://schemas.microsoft.com/office/drawing/2014/main" id="{5F6FD890-3A95-88CA-9A3D-ADFE7A48C8FA}"/>
              </a:ext>
            </a:extLst>
          </p:cNvPr>
          <p:cNvCxnSpPr>
            <a:cxnSpLocks/>
          </p:cNvCxnSpPr>
          <p:nvPr/>
        </p:nvCxnSpPr>
        <p:spPr>
          <a:xfrm flipV="1">
            <a:off x="4221608" y="2664442"/>
            <a:ext cx="2342030" cy="4270"/>
          </a:xfrm>
          <a:prstGeom prst="line">
            <a:avLst/>
          </a:prstGeom>
          <a:ln w="50800">
            <a:solidFill>
              <a:srgbClr val="B6DECA"/>
            </a:solidFill>
            <a:headEnd type="oval" w="lg" len="lg"/>
          </a:ln>
        </p:spPr>
        <p:style>
          <a:lnRef idx="1">
            <a:schemeClr val="accent1"/>
          </a:lnRef>
          <a:fillRef idx="0">
            <a:schemeClr val="accent1"/>
          </a:fillRef>
          <a:effectRef idx="0">
            <a:schemeClr val="accent1"/>
          </a:effectRef>
          <a:fontRef idx="minor">
            <a:schemeClr val="tx1"/>
          </a:fontRef>
        </p:style>
      </p:cxnSp>
      <p:sp>
        <p:nvSpPr>
          <p:cNvPr id="3" name="Google Shape;193;p20">
            <a:extLst>
              <a:ext uri="{FF2B5EF4-FFF2-40B4-BE49-F238E27FC236}">
                <a16:creationId xmlns:a16="http://schemas.microsoft.com/office/drawing/2014/main" id="{BF20DAA4-9202-6F77-3388-EFF886BE2BE1}"/>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13</a:t>
            </a:fld>
            <a:endParaRPr lang="en" sz="1600" dirty="0">
              <a:solidFill>
                <a:srgbClr val="757C83"/>
              </a:solidFill>
              <a:latin typeface="IBM Plex Sans"/>
              <a:sym typeface="IBM Plex Sans"/>
            </a:endParaRPr>
          </a:p>
        </p:txBody>
      </p:sp>
    </p:spTree>
    <p:extLst>
      <p:ext uri="{BB962C8B-B14F-4D97-AF65-F5344CB8AC3E}">
        <p14:creationId xmlns:p14="http://schemas.microsoft.com/office/powerpoint/2010/main" val="543386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1"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300" fill="hold"/>
                                        <p:tgtEl>
                                          <p:spTgt spid="9"/>
                                        </p:tgtEl>
                                        <p:attrNameLst>
                                          <p:attrName>ppt_x</p:attrName>
                                        </p:attrNameLst>
                                      </p:cBhvr>
                                      <p:tavLst>
                                        <p:tav tm="0">
                                          <p:val>
                                            <p:strVal val="#ppt_x"/>
                                          </p:val>
                                        </p:tav>
                                        <p:tav tm="100000">
                                          <p:val>
                                            <p:strVal val="#ppt_x"/>
                                          </p:val>
                                        </p:tav>
                                      </p:tavLst>
                                    </p:anim>
                                    <p:anim calcmode="lin" valueType="num">
                                      <p:cBhvr additive="base">
                                        <p:cTn id="8" dur="1300" fill="hold"/>
                                        <p:tgtEl>
                                          <p:spTgt spid="9"/>
                                        </p:tgtEl>
                                        <p:attrNameLst>
                                          <p:attrName>ppt_y</p:attrName>
                                        </p:attrNameLst>
                                      </p:cBhvr>
                                      <p:tavLst>
                                        <p:tav tm="0">
                                          <p:val>
                                            <p:strVal val="1+#ppt_h/2"/>
                                          </p:val>
                                        </p:tav>
                                        <p:tav tm="100000">
                                          <p:val>
                                            <p:strVal val="#ppt_y"/>
                                          </p:val>
                                        </p:tav>
                                      </p:tavLst>
                                    </p:anim>
                                  </p:childTnLst>
                                </p:cTn>
                              </p:par>
                              <p:par>
                                <p:cTn id="9" presetID="8" presetClass="emph" presetSubtype="0" repeatCount="indefinite" fill="hold" grpId="0" nodeType="withEffect">
                                  <p:stCondLst>
                                    <p:cond delay="100"/>
                                  </p:stCondLst>
                                  <p:childTnLst>
                                    <p:animRot by="21600000">
                                      <p:cBhvr>
                                        <p:cTn id="10" dur="12000" fill="hold"/>
                                        <p:tgtEl>
                                          <p:spTgt spid="9"/>
                                        </p:tgtEl>
                                        <p:attrNameLst>
                                          <p:attrName>r</p:attrName>
                                        </p:attrNameLst>
                                      </p:cBhvr>
                                    </p:animRot>
                                  </p:childTnLst>
                                </p:cTn>
                              </p:par>
                              <p:par>
                                <p:cTn id="11" presetID="10" presetClass="entr" presetSubtype="0" fill="hold" nodeType="withEffect">
                                  <p:stCondLst>
                                    <p:cond delay="9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300"/>
                                        <p:tgtEl>
                                          <p:spTgt spid="11"/>
                                        </p:tgtEl>
                                      </p:cBhvr>
                                    </p:animEffect>
                                  </p:childTnLst>
                                </p:cTn>
                              </p:par>
                              <p:par>
                                <p:cTn id="14" presetID="22" presetClass="entr" presetSubtype="4" fill="hold" grpId="0" nodeType="withEffect">
                                  <p:stCondLst>
                                    <p:cond delay="1100"/>
                                  </p:stCondLst>
                                  <p:childTnLst>
                                    <p:set>
                                      <p:cBhvr>
                                        <p:cTn id="15" dur="1" fill="hold">
                                          <p:stCondLst>
                                            <p:cond delay="0"/>
                                          </p:stCondLst>
                                        </p:cTn>
                                        <p:tgtEl>
                                          <p:spTgt spid="10"/>
                                        </p:tgtEl>
                                        <p:attrNameLst>
                                          <p:attrName>style.visibility</p:attrName>
                                        </p:attrNameLst>
                                      </p:cBhvr>
                                      <p:to>
                                        <p:strVal val="visible"/>
                                      </p:to>
                                    </p:set>
                                    <p:animEffect transition="in" filter="wipe(down)">
                                      <p:cBhvr>
                                        <p:cTn id="16" dur="500"/>
                                        <p:tgtEl>
                                          <p:spTgt spid="10"/>
                                        </p:tgtEl>
                                      </p:cBhvr>
                                    </p:animEffect>
                                  </p:childTnLst>
                                </p:cTn>
                              </p:par>
                              <p:par>
                                <p:cTn id="17" presetID="10" presetClass="entr" presetSubtype="0" fill="hold" nodeType="withEffect">
                                  <p:stCondLst>
                                    <p:cond delay="100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300"/>
                                        <p:tgtEl>
                                          <p:spTgt spid="15"/>
                                        </p:tgtEl>
                                      </p:cBhvr>
                                    </p:animEffect>
                                  </p:childTnLst>
                                </p:cTn>
                              </p:par>
                              <p:par>
                                <p:cTn id="20" presetID="22" presetClass="entr" presetSubtype="1" fill="hold" grpId="0" nodeType="withEffect">
                                  <p:stCondLst>
                                    <p:cond delay="1200"/>
                                  </p:stCondLst>
                                  <p:childTnLst>
                                    <p:set>
                                      <p:cBhvr>
                                        <p:cTn id="21" dur="1" fill="hold">
                                          <p:stCondLst>
                                            <p:cond delay="0"/>
                                          </p:stCondLst>
                                        </p:cTn>
                                        <p:tgtEl>
                                          <p:spTgt spid="14"/>
                                        </p:tgtEl>
                                        <p:attrNameLst>
                                          <p:attrName>style.visibility</p:attrName>
                                        </p:attrNameLst>
                                      </p:cBhvr>
                                      <p:to>
                                        <p:strVal val="visible"/>
                                      </p:to>
                                    </p:set>
                                    <p:animEffect transition="in" filter="wipe(up)">
                                      <p:cBhvr>
                                        <p:cTn id="22" dur="500"/>
                                        <p:tgtEl>
                                          <p:spTgt spid="14"/>
                                        </p:tgtEl>
                                      </p:cBhvr>
                                    </p:animEffect>
                                  </p:childTnLst>
                                </p:cTn>
                              </p:par>
                              <p:par>
                                <p:cTn id="23" presetID="10" presetClass="entr" presetSubtype="0" fill="hold" grpId="0" nodeType="withEffect">
                                  <p:stCondLst>
                                    <p:cond delay="140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300"/>
                                        <p:tgtEl>
                                          <p:spTgt spid="18"/>
                                        </p:tgtEl>
                                      </p:cBhvr>
                                    </p:animEffect>
                                  </p:childTnLst>
                                </p:cTn>
                              </p:par>
                              <p:par>
                                <p:cTn id="26" presetID="2" presetClass="entr" presetSubtype="4" decel="10000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1300" fill="hold"/>
                                        <p:tgtEl>
                                          <p:spTgt spid="8"/>
                                        </p:tgtEl>
                                        <p:attrNameLst>
                                          <p:attrName>ppt_x</p:attrName>
                                        </p:attrNameLst>
                                      </p:cBhvr>
                                      <p:tavLst>
                                        <p:tav tm="0">
                                          <p:val>
                                            <p:strVal val="#ppt_x"/>
                                          </p:val>
                                        </p:tav>
                                        <p:tav tm="100000">
                                          <p:val>
                                            <p:strVal val="#ppt_x"/>
                                          </p:val>
                                        </p:tav>
                                      </p:tavLst>
                                    </p:anim>
                                    <p:anim calcmode="lin" valueType="num">
                                      <p:cBhvr additive="base">
                                        <p:cTn id="29" dur="1300" fill="hold"/>
                                        <p:tgtEl>
                                          <p:spTgt spid="8"/>
                                        </p:tgtEl>
                                        <p:attrNameLst>
                                          <p:attrName>ppt_y</p:attrName>
                                        </p:attrNameLst>
                                      </p:cBhvr>
                                      <p:tavLst>
                                        <p:tav tm="0">
                                          <p:val>
                                            <p:strVal val="1+#ppt_h/2"/>
                                          </p:val>
                                        </p:tav>
                                        <p:tav tm="100000">
                                          <p:val>
                                            <p:strVal val="#ppt_y"/>
                                          </p:val>
                                        </p:tav>
                                      </p:tavLst>
                                    </p:anim>
                                  </p:childTnLst>
                                </p:cTn>
                              </p:par>
                              <p:par>
                                <p:cTn id="30" presetID="10" presetClass="entr" presetSubtype="0" fill="hold" grpId="0" nodeType="withEffect">
                                  <p:stCondLst>
                                    <p:cond delay="130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300"/>
                                        <p:tgtEl>
                                          <p:spTgt spid="19"/>
                                        </p:tgtEl>
                                      </p:cBhvr>
                                    </p:animEffect>
                                  </p:childTnLst>
                                </p:cTn>
                              </p:par>
                              <p:par>
                                <p:cTn id="33" presetID="22" presetClass="entr" presetSubtype="8" fill="hold" nodeType="withEffect">
                                  <p:stCondLst>
                                    <p:cond delay="800"/>
                                  </p:stCondLst>
                                  <p:childTnLst>
                                    <p:set>
                                      <p:cBhvr>
                                        <p:cTn id="34" dur="1" fill="hold">
                                          <p:stCondLst>
                                            <p:cond delay="0"/>
                                          </p:stCondLst>
                                        </p:cTn>
                                        <p:tgtEl>
                                          <p:spTgt spid="20"/>
                                        </p:tgtEl>
                                        <p:attrNameLst>
                                          <p:attrName>style.visibility</p:attrName>
                                        </p:attrNameLst>
                                      </p:cBhvr>
                                      <p:to>
                                        <p:strVal val="visible"/>
                                      </p:to>
                                    </p:set>
                                    <p:animEffect transition="in" filter="wipe(left)">
                                      <p:cBhvr>
                                        <p:cTn id="3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9" grpId="1" animBg="1"/>
      <p:bldP spid="10" grpId="0" animBg="1"/>
      <p:bldP spid="14" grpId="0" animBg="1"/>
      <p:bldP spid="18"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14</a:t>
            </a:fld>
            <a:endParaRPr lang="en" sz="1600" dirty="0">
              <a:solidFill>
                <a:srgbClr val="757C83"/>
              </a:solidFill>
              <a:latin typeface="IBM Plex Sans"/>
              <a:sym typeface="IBM Plex Sans"/>
            </a:endParaRPr>
          </a:p>
        </p:txBody>
      </p:sp>
      <p:sp>
        <p:nvSpPr>
          <p:cNvPr id="3" name="Rectangle 2">
            <a:extLst>
              <a:ext uri="{FF2B5EF4-FFF2-40B4-BE49-F238E27FC236}">
                <a16:creationId xmlns:a16="http://schemas.microsoft.com/office/drawing/2014/main" id="{AD594180-3122-4457-9CCF-BC4B67494ABF}"/>
              </a:ext>
            </a:extLst>
          </p:cNvPr>
          <p:cNvSpPr/>
          <p:nvPr/>
        </p:nvSpPr>
        <p:spPr>
          <a:xfrm>
            <a:off x="2117846" y="598611"/>
            <a:ext cx="4442242" cy="461665"/>
          </a:xfrm>
          <a:prstGeom prst="rect">
            <a:avLst/>
          </a:prstGeom>
        </p:spPr>
        <p:txBody>
          <a:bodyPr wrap="none">
            <a:spAutoFit/>
          </a:bodyPr>
          <a:lstStyle/>
          <a:p>
            <a:pPr lvl="0" algn="ctr"/>
            <a:r>
              <a:rPr lang="fr-FR" sz="2400" b="1" dirty="0">
                <a:solidFill>
                  <a:schemeClr val="bg2">
                    <a:lumMod val="90000"/>
                    <a:lumOff val="10000"/>
                  </a:schemeClr>
                </a:solidFill>
                <a:latin typeface="Times New Roman" panose="02020603050405020304" pitchFamily="18" charset="0"/>
                <a:cs typeface="Times New Roman" panose="02020603050405020304" pitchFamily="18" charset="0"/>
              </a:rPr>
              <a:t>Processus du machine Learning </a:t>
            </a:r>
          </a:p>
        </p:txBody>
      </p:sp>
      <p:pic>
        <p:nvPicPr>
          <p:cNvPr id="9" name="Image 8">
            <a:extLst>
              <a:ext uri="{FF2B5EF4-FFF2-40B4-BE49-F238E27FC236}">
                <a16:creationId xmlns:a16="http://schemas.microsoft.com/office/drawing/2014/main" id="{F1BC38D2-F203-4E1C-AC64-95EA3F452B71}"/>
              </a:ext>
            </a:extLst>
          </p:cNvPr>
          <p:cNvPicPr>
            <a:picLocks noChangeAspect="1"/>
          </p:cNvPicPr>
          <p:nvPr/>
        </p:nvPicPr>
        <p:blipFill>
          <a:blip r:embed="rId3"/>
          <a:stretch>
            <a:fillRect/>
          </a:stretch>
        </p:blipFill>
        <p:spPr>
          <a:xfrm>
            <a:off x="2643718" y="1456585"/>
            <a:ext cx="1200150" cy="1314450"/>
          </a:xfrm>
          <a:prstGeom prst="rect">
            <a:avLst/>
          </a:prstGeom>
        </p:spPr>
      </p:pic>
      <p:pic>
        <p:nvPicPr>
          <p:cNvPr id="11" name="Image 10">
            <a:extLst>
              <a:ext uri="{FF2B5EF4-FFF2-40B4-BE49-F238E27FC236}">
                <a16:creationId xmlns:a16="http://schemas.microsoft.com/office/drawing/2014/main" id="{0710A49F-7F96-4FC5-AEAF-BAE8150EF7B6}"/>
              </a:ext>
            </a:extLst>
          </p:cNvPr>
          <p:cNvPicPr>
            <a:picLocks noChangeAspect="1"/>
          </p:cNvPicPr>
          <p:nvPr/>
        </p:nvPicPr>
        <p:blipFill>
          <a:blip r:embed="rId4"/>
          <a:stretch>
            <a:fillRect/>
          </a:stretch>
        </p:blipFill>
        <p:spPr>
          <a:xfrm>
            <a:off x="721095" y="1401856"/>
            <a:ext cx="1247775" cy="1314450"/>
          </a:xfrm>
          <a:prstGeom prst="rect">
            <a:avLst/>
          </a:prstGeom>
        </p:spPr>
      </p:pic>
      <p:pic>
        <p:nvPicPr>
          <p:cNvPr id="13" name="Image 12">
            <a:extLst>
              <a:ext uri="{FF2B5EF4-FFF2-40B4-BE49-F238E27FC236}">
                <a16:creationId xmlns:a16="http://schemas.microsoft.com/office/drawing/2014/main" id="{2A21CC91-5D07-4E41-84B6-1C8E21E9FF3D}"/>
              </a:ext>
            </a:extLst>
          </p:cNvPr>
          <p:cNvPicPr>
            <a:picLocks noChangeAspect="1"/>
          </p:cNvPicPr>
          <p:nvPr/>
        </p:nvPicPr>
        <p:blipFill>
          <a:blip r:embed="rId5"/>
          <a:stretch>
            <a:fillRect/>
          </a:stretch>
        </p:blipFill>
        <p:spPr>
          <a:xfrm>
            <a:off x="6593682" y="1495499"/>
            <a:ext cx="1333333" cy="1295238"/>
          </a:xfrm>
          <a:prstGeom prst="rect">
            <a:avLst/>
          </a:prstGeom>
        </p:spPr>
      </p:pic>
      <p:sp>
        <p:nvSpPr>
          <p:cNvPr id="15" name="Flèche : droite 14">
            <a:extLst>
              <a:ext uri="{FF2B5EF4-FFF2-40B4-BE49-F238E27FC236}">
                <a16:creationId xmlns:a16="http://schemas.microsoft.com/office/drawing/2014/main" id="{468C260A-DF47-4D64-AA6D-A24B2988462E}"/>
              </a:ext>
            </a:extLst>
          </p:cNvPr>
          <p:cNvSpPr/>
          <p:nvPr/>
        </p:nvSpPr>
        <p:spPr>
          <a:xfrm>
            <a:off x="2061205" y="1982286"/>
            <a:ext cx="451050" cy="2630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Flèche : droite 15">
            <a:extLst>
              <a:ext uri="{FF2B5EF4-FFF2-40B4-BE49-F238E27FC236}">
                <a16:creationId xmlns:a16="http://schemas.microsoft.com/office/drawing/2014/main" id="{F6E14E41-DDED-4582-A6B9-E1F235FA77A0}"/>
              </a:ext>
            </a:extLst>
          </p:cNvPr>
          <p:cNvSpPr/>
          <p:nvPr/>
        </p:nvSpPr>
        <p:spPr>
          <a:xfrm>
            <a:off x="3936203" y="1927558"/>
            <a:ext cx="369045" cy="2630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Flèche : droite 16">
            <a:extLst>
              <a:ext uri="{FF2B5EF4-FFF2-40B4-BE49-F238E27FC236}">
                <a16:creationId xmlns:a16="http://schemas.microsoft.com/office/drawing/2014/main" id="{1DE642B6-FC56-49DE-AA23-C495E3B9D57C}"/>
              </a:ext>
            </a:extLst>
          </p:cNvPr>
          <p:cNvSpPr/>
          <p:nvPr/>
        </p:nvSpPr>
        <p:spPr>
          <a:xfrm>
            <a:off x="5997667" y="1927560"/>
            <a:ext cx="542969" cy="2630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Rectangle 18">
            <a:extLst>
              <a:ext uri="{FF2B5EF4-FFF2-40B4-BE49-F238E27FC236}">
                <a16:creationId xmlns:a16="http://schemas.microsoft.com/office/drawing/2014/main" id="{CC1F2A07-2ED8-45EF-B6B4-0F69B4FC726D}"/>
              </a:ext>
            </a:extLst>
          </p:cNvPr>
          <p:cNvSpPr/>
          <p:nvPr/>
        </p:nvSpPr>
        <p:spPr>
          <a:xfrm>
            <a:off x="448436" y="2874955"/>
            <a:ext cx="1640853" cy="584775"/>
          </a:xfrm>
          <a:prstGeom prst="rect">
            <a:avLst/>
          </a:prstGeom>
        </p:spPr>
        <p:txBody>
          <a:bodyPr wrap="square">
            <a:spAutoFit/>
          </a:bodyPr>
          <a:lstStyle/>
          <a:p>
            <a:pPr lvl="0"/>
            <a:r>
              <a:rPr lang="fr-FR" sz="1600" b="1" dirty="0"/>
              <a:t>Collecte des données </a:t>
            </a:r>
          </a:p>
        </p:txBody>
      </p:sp>
      <p:sp>
        <p:nvSpPr>
          <p:cNvPr id="20" name="Rectangle 19">
            <a:extLst>
              <a:ext uri="{FF2B5EF4-FFF2-40B4-BE49-F238E27FC236}">
                <a16:creationId xmlns:a16="http://schemas.microsoft.com/office/drawing/2014/main" id="{B47D2DE5-9C11-4AE1-AAE3-75E81DA123A0}"/>
              </a:ext>
            </a:extLst>
          </p:cNvPr>
          <p:cNvSpPr/>
          <p:nvPr/>
        </p:nvSpPr>
        <p:spPr>
          <a:xfrm>
            <a:off x="2415532" y="2847358"/>
            <a:ext cx="1768030" cy="584775"/>
          </a:xfrm>
          <a:prstGeom prst="rect">
            <a:avLst/>
          </a:prstGeom>
        </p:spPr>
        <p:txBody>
          <a:bodyPr wrap="square">
            <a:spAutoFit/>
          </a:bodyPr>
          <a:lstStyle/>
          <a:p>
            <a:pPr lvl="0"/>
            <a:r>
              <a:rPr lang="fr-FR" sz="1600" b="1" dirty="0"/>
              <a:t>Prétraitement des données</a:t>
            </a:r>
          </a:p>
        </p:txBody>
      </p:sp>
      <p:sp>
        <p:nvSpPr>
          <p:cNvPr id="21" name="Rectangle 20">
            <a:extLst>
              <a:ext uri="{FF2B5EF4-FFF2-40B4-BE49-F238E27FC236}">
                <a16:creationId xmlns:a16="http://schemas.microsoft.com/office/drawing/2014/main" id="{BA43175E-2DDA-42DA-B095-FD3110A6B9F9}"/>
              </a:ext>
            </a:extLst>
          </p:cNvPr>
          <p:cNvSpPr/>
          <p:nvPr/>
        </p:nvSpPr>
        <p:spPr>
          <a:xfrm>
            <a:off x="4502525" y="2900180"/>
            <a:ext cx="1768030" cy="584775"/>
          </a:xfrm>
          <a:prstGeom prst="rect">
            <a:avLst/>
          </a:prstGeom>
        </p:spPr>
        <p:txBody>
          <a:bodyPr wrap="square">
            <a:spAutoFit/>
          </a:bodyPr>
          <a:lstStyle/>
          <a:p>
            <a:pPr lvl="0"/>
            <a:r>
              <a:rPr lang="fr-FR" sz="1600" b="1" dirty="0"/>
              <a:t>Entrainement des données </a:t>
            </a:r>
          </a:p>
        </p:txBody>
      </p:sp>
      <p:sp>
        <p:nvSpPr>
          <p:cNvPr id="23" name="Rectangle 22">
            <a:extLst>
              <a:ext uri="{FF2B5EF4-FFF2-40B4-BE49-F238E27FC236}">
                <a16:creationId xmlns:a16="http://schemas.microsoft.com/office/drawing/2014/main" id="{625C3445-39B8-4F05-9E8D-C50B1420BEE7}"/>
              </a:ext>
            </a:extLst>
          </p:cNvPr>
          <p:cNvSpPr/>
          <p:nvPr/>
        </p:nvSpPr>
        <p:spPr>
          <a:xfrm>
            <a:off x="6772990" y="3023290"/>
            <a:ext cx="1221809" cy="338554"/>
          </a:xfrm>
          <a:prstGeom prst="rect">
            <a:avLst/>
          </a:prstGeom>
        </p:spPr>
        <p:txBody>
          <a:bodyPr wrap="none">
            <a:spAutoFit/>
          </a:bodyPr>
          <a:lstStyle/>
          <a:p>
            <a:pPr lvl="0"/>
            <a:r>
              <a:rPr lang="fr-FR" sz="1600" b="1" dirty="0"/>
              <a:t>Evaluation</a:t>
            </a:r>
          </a:p>
        </p:txBody>
      </p:sp>
      <p:sp>
        <p:nvSpPr>
          <p:cNvPr id="24" name="Rectangle 23">
            <a:extLst>
              <a:ext uri="{FF2B5EF4-FFF2-40B4-BE49-F238E27FC236}">
                <a16:creationId xmlns:a16="http://schemas.microsoft.com/office/drawing/2014/main" id="{2E5CC399-3BFE-4B58-9067-671B6D45FF73}"/>
              </a:ext>
            </a:extLst>
          </p:cNvPr>
          <p:cNvSpPr/>
          <p:nvPr/>
        </p:nvSpPr>
        <p:spPr>
          <a:xfrm>
            <a:off x="1989060" y="-41247"/>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pic>
        <p:nvPicPr>
          <p:cNvPr id="2" name="Image 1">
            <a:extLst>
              <a:ext uri="{FF2B5EF4-FFF2-40B4-BE49-F238E27FC236}">
                <a16:creationId xmlns:a16="http://schemas.microsoft.com/office/drawing/2014/main" id="{6CE45849-361A-4231-BE1E-63991867D1F4}"/>
              </a:ext>
            </a:extLst>
          </p:cNvPr>
          <p:cNvPicPr>
            <a:picLocks noChangeAspect="1"/>
          </p:cNvPicPr>
          <p:nvPr/>
        </p:nvPicPr>
        <p:blipFill>
          <a:blip r:embed="rId6"/>
          <a:stretch>
            <a:fillRect/>
          </a:stretch>
        </p:blipFill>
        <p:spPr>
          <a:xfrm>
            <a:off x="4397583" y="1456585"/>
            <a:ext cx="1507749" cy="1334152"/>
          </a:xfrm>
          <a:prstGeom prst="rect">
            <a:avLst/>
          </a:prstGeom>
        </p:spPr>
      </p:pic>
    </p:spTree>
    <p:extLst>
      <p:ext uri="{BB962C8B-B14F-4D97-AF65-F5344CB8AC3E}">
        <p14:creationId xmlns:p14="http://schemas.microsoft.com/office/powerpoint/2010/main" val="3703927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anim calcmode="lin" valueType="num">
                                      <p:cBhvr>
                                        <p:cTn id="13" dur="1000" fill="hold"/>
                                        <p:tgtEl>
                                          <p:spTgt spid="19"/>
                                        </p:tgtEl>
                                        <p:attrNameLst>
                                          <p:attrName>ppt_x</p:attrName>
                                        </p:attrNameLst>
                                      </p:cBhvr>
                                      <p:tavLst>
                                        <p:tav tm="0">
                                          <p:val>
                                            <p:strVal val="#ppt_x"/>
                                          </p:val>
                                        </p:tav>
                                        <p:tav tm="100000">
                                          <p:val>
                                            <p:strVal val="#ppt_x"/>
                                          </p:val>
                                        </p:tav>
                                      </p:tavLst>
                                    </p:anim>
                                    <p:anim calcmode="lin" valueType="num">
                                      <p:cBhvr>
                                        <p:cTn id="14"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anim calcmode="lin" valueType="num">
                                      <p:cBhvr additive="base">
                                        <p:cTn id="33" dur="500" fill="hold"/>
                                        <p:tgtEl>
                                          <p:spTgt spid="16"/>
                                        </p:tgtEl>
                                        <p:attrNameLst>
                                          <p:attrName>ppt_x</p:attrName>
                                        </p:attrNameLst>
                                      </p:cBhvr>
                                      <p:tavLst>
                                        <p:tav tm="0">
                                          <p:val>
                                            <p:strVal val="#ppt_x"/>
                                          </p:val>
                                        </p:tav>
                                        <p:tav tm="100000">
                                          <p:val>
                                            <p:strVal val="#ppt_x"/>
                                          </p:val>
                                        </p:tav>
                                      </p:tavLst>
                                    </p:anim>
                                    <p:anim calcmode="lin" valueType="num">
                                      <p:cBhvr additive="base">
                                        <p:cTn id="34" dur="500" fill="hold"/>
                                        <p:tgtEl>
                                          <p:spTgt spid="16"/>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2"/>
                                        </p:tgtEl>
                                        <p:attrNameLst>
                                          <p:attrName>style.visibility</p:attrName>
                                        </p:attrNameLst>
                                      </p:cBhvr>
                                      <p:to>
                                        <p:strVal val="visible"/>
                                      </p:to>
                                    </p:set>
                                    <p:anim calcmode="lin" valueType="num">
                                      <p:cBhvr additive="base">
                                        <p:cTn id="37" dur="500" fill="hold"/>
                                        <p:tgtEl>
                                          <p:spTgt spid="2"/>
                                        </p:tgtEl>
                                        <p:attrNameLst>
                                          <p:attrName>ppt_x</p:attrName>
                                        </p:attrNameLst>
                                      </p:cBhvr>
                                      <p:tavLst>
                                        <p:tav tm="0">
                                          <p:val>
                                            <p:strVal val="#ppt_x"/>
                                          </p:val>
                                        </p:tav>
                                        <p:tav tm="100000">
                                          <p:val>
                                            <p:strVal val="#ppt_x"/>
                                          </p:val>
                                        </p:tav>
                                      </p:tavLst>
                                    </p:anim>
                                    <p:anim calcmode="lin" valueType="num">
                                      <p:cBhvr additive="base">
                                        <p:cTn id="38" dur="500" fill="hold"/>
                                        <p:tgtEl>
                                          <p:spTgt spid="2"/>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anim calcmode="lin" valueType="num">
                                      <p:cBhvr additive="base">
                                        <p:cTn id="41" dur="500" fill="hold"/>
                                        <p:tgtEl>
                                          <p:spTgt spid="21"/>
                                        </p:tgtEl>
                                        <p:attrNameLst>
                                          <p:attrName>ppt_x</p:attrName>
                                        </p:attrNameLst>
                                      </p:cBhvr>
                                      <p:tavLst>
                                        <p:tav tm="0">
                                          <p:val>
                                            <p:strVal val="#ppt_x"/>
                                          </p:val>
                                        </p:tav>
                                        <p:tav tm="100000">
                                          <p:val>
                                            <p:strVal val="#ppt_x"/>
                                          </p:val>
                                        </p:tav>
                                      </p:tavLst>
                                    </p:anim>
                                    <p:anim calcmode="lin" valueType="num">
                                      <p:cBhvr additive="base">
                                        <p:cTn id="4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additive="base">
                                        <p:cTn id="47" dur="500" fill="hold"/>
                                        <p:tgtEl>
                                          <p:spTgt spid="17"/>
                                        </p:tgtEl>
                                        <p:attrNameLst>
                                          <p:attrName>ppt_x</p:attrName>
                                        </p:attrNameLst>
                                      </p:cBhvr>
                                      <p:tavLst>
                                        <p:tav tm="0">
                                          <p:val>
                                            <p:strVal val="#ppt_x"/>
                                          </p:val>
                                        </p:tav>
                                        <p:tav tm="100000">
                                          <p:val>
                                            <p:strVal val="#ppt_x"/>
                                          </p:val>
                                        </p:tav>
                                      </p:tavLst>
                                    </p:anim>
                                    <p:anim calcmode="lin" valueType="num">
                                      <p:cBhvr additive="base">
                                        <p:cTn id="48" dur="500" fill="hold"/>
                                        <p:tgtEl>
                                          <p:spTgt spid="17"/>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additive="base">
                                        <p:cTn id="51" dur="500" fill="hold"/>
                                        <p:tgtEl>
                                          <p:spTgt spid="13"/>
                                        </p:tgtEl>
                                        <p:attrNameLst>
                                          <p:attrName>ppt_x</p:attrName>
                                        </p:attrNameLst>
                                      </p:cBhvr>
                                      <p:tavLst>
                                        <p:tav tm="0">
                                          <p:val>
                                            <p:strVal val="#ppt_x"/>
                                          </p:val>
                                        </p:tav>
                                        <p:tav tm="100000">
                                          <p:val>
                                            <p:strVal val="#ppt_x"/>
                                          </p:val>
                                        </p:tav>
                                      </p:tavLst>
                                    </p:anim>
                                    <p:anim calcmode="lin" valueType="num">
                                      <p:cBhvr additive="base">
                                        <p:cTn id="52" dur="500" fill="hold"/>
                                        <p:tgtEl>
                                          <p:spTgt spid="13"/>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 calcmode="lin" valueType="num">
                                      <p:cBhvr additive="base">
                                        <p:cTn id="55" dur="500" fill="hold"/>
                                        <p:tgtEl>
                                          <p:spTgt spid="23"/>
                                        </p:tgtEl>
                                        <p:attrNameLst>
                                          <p:attrName>ppt_x</p:attrName>
                                        </p:attrNameLst>
                                      </p:cBhvr>
                                      <p:tavLst>
                                        <p:tav tm="0">
                                          <p:val>
                                            <p:strVal val="#ppt_x"/>
                                          </p:val>
                                        </p:tav>
                                        <p:tav tm="100000">
                                          <p:val>
                                            <p:strVal val="#ppt_x"/>
                                          </p:val>
                                        </p:tav>
                                      </p:tavLst>
                                    </p:anim>
                                    <p:anim calcmode="lin" valueType="num">
                                      <p:cBhvr additive="base">
                                        <p:cTn id="56"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9" grpId="0"/>
      <p:bldP spid="20" grpId="0"/>
      <p:bldP spid="21" grpId="0"/>
      <p:bldP spid="2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76"/>
        <p:cNvGrpSpPr/>
        <p:nvPr/>
      </p:nvGrpSpPr>
      <p:grpSpPr>
        <a:xfrm>
          <a:off x="0" y="0"/>
          <a:ext cx="0" cy="0"/>
          <a:chOff x="0" y="0"/>
          <a:chExt cx="0" cy="0"/>
        </a:xfrm>
      </p:grpSpPr>
      <p:sp>
        <p:nvSpPr>
          <p:cNvPr id="29" name="Google Shape;193;p20">
            <a:extLst>
              <a:ext uri="{FF2B5EF4-FFF2-40B4-BE49-F238E27FC236}">
                <a16:creationId xmlns:a16="http://schemas.microsoft.com/office/drawing/2014/main" id="{8892B0F5-ACFB-3A9D-44D6-04BB41D49EDD}"/>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15</a:t>
            </a:fld>
            <a:endParaRPr lang="en" sz="1600" dirty="0">
              <a:solidFill>
                <a:srgbClr val="757C83"/>
              </a:solidFill>
              <a:latin typeface="IBM Plex Sans"/>
              <a:sym typeface="IBM Plex Sans"/>
            </a:endParaRPr>
          </a:p>
        </p:txBody>
      </p:sp>
      <p:sp>
        <p:nvSpPr>
          <p:cNvPr id="7" name="Titre 6">
            <a:extLst>
              <a:ext uri="{FF2B5EF4-FFF2-40B4-BE49-F238E27FC236}">
                <a16:creationId xmlns:a16="http://schemas.microsoft.com/office/drawing/2014/main" id="{DA34F50C-1D74-46A4-8957-AEBD5FE01991}"/>
              </a:ext>
            </a:extLst>
          </p:cNvPr>
          <p:cNvSpPr>
            <a:spLocks noGrp="1"/>
          </p:cNvSpPr>
          <p:nvPr>
            <p:ph type="title" idx="9"/>
          </p:nvPr>
        </p:nvSpPr>
        <p:spPr>
          <a:xfrm>
            <a:off x="528820" y="620556"/>
            <a:ext cx="7704000" cy="572700"/>
          </a:xfrm>
        </p:spPr>
        <p:txBody>
          <a:bodyPr/>
          <a:lstStyle/>
          <a:p>
            <a:pPr algn="ctr">
              <a:buClr>
                <a:srgbClr val="000000"/>
              </a:buClr>
              <a:buFont typeface="Arial"/>
            </a:pPr>
            <a:r>
              <a:rPr lang="fr-FR" sz="2400" dirty="0">
                <a:solidFill>
                  <a:schemeClr val="bg2">
                    <a:lumMod val="90000"/>
                    <a:lumOff val="10000"/>
                  </a:schemeClr>
                </a:solidFill>
                <a:latin typeface="Times New Roman" panose="02020603050405020304" pitchFamily="18" charset="0"/>
                <a:ea typeface="Arial"/>
                <a:cs typeface="Times New Roman" panose="02020603050405020304" pitchFamily="18" charset="0"/>
                <a:sym typeface="Arial"/>
              </a:rPr>
              <a:t>Collecte des données</a:t>
            </a:r>
          </a:p>
        </p:txBody>
      </p:sp>
      <p:sp>
        <p:nvSpPr>
          <p:cNvPr id="31" name="Rectangle 30">
            <a:extLst>
              <a:ext uri="{FF2B5EF4-FFF2-40B4-BE49-F238E27FC236}">
                <a16:creationId xmlns:a16="http://schemas.microsoft.com/office/drawing/2014/main" id="{BBCCDA1A-53E5-4B87-A254-7B8479DCDA84}"/>
              </a:ext>
            </a:extLst>
          </p:cNvPr>
          <p:cNvSpPr/>
          <p:nvPr/>
        </p:nvSpPr>
        <p:spPr>
          <a:xfrm>
            <a:off x="1989060" y="-41247"/>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sp>
        <p:nvSpPr>
          <p:cNvPr id="32" name="Rectangle 31">
            <a:extLst>
              <a:ext uri="{FF2B5EF4-FFF2-40B4-BE49-F238E27FC236}">
                <a16:creationId xmlns:a16="http://schemas.microsoft.com/office/drawing/2014/main" id="{9235AA6E-ACC8-49A4-963A-FB7FA6E5461A}"/>
              </a:ext>
            </a:extLst>
          </p:cNvPr>
          <p:cNvSpPr/>
          <p:nvPr/>
        </p:nvSpPr>
        <p:spPr>
          <a:xfrm>
            <a:off x="-382884" y="1150941"/>
            <a:ext cx="3602222" cy="461665"/>
          </a:xfrm>
          <a:prstGeom prst="rect">
            <a:avLst/>
          </a:prstGeom>
        </p:spPr>
        <p:txBody>
          <a:bodyPr wrap="square">
            <a:spAutoFit/>
          </a:bodyPr>
          <a:lstStyle/>
          <a:p>
            <a:pPr algn="ctr"/>
            <a:r>
              <a:rPr lang="fr-FR" sz="2400" b="1" dirty="0">
                <a:solidFill>
                  <a:schemeClr val="accent1">
                    <a:lumMod val="90000"/>
                    <a:lumOff val="10000"/>
                  </a:schemeClr>
                </a:solidFill>
                <a:latin typeface="Times New Roman" panose="02020603050405020304" pitchFamily="18" charset="0"/>
                <a:cs typeface="Times New Roman" panose="02020603050405020304" pitchFamily="18" charset="0"/>
              </a:rPr>
              <a:t>Capteur Utilisée</a:t>
            </a:r>
          </a:p>
        </p:txBody>
      </p:sp>
      <p:sp>
        <p:nvSpPr>
          <p:cNvPr id="8" name="Rectangle 7">
            <a:extLst>
              <a:ext uri="{FF2B5EF4-FFF2-40B4-BE49-F238E27FC236}">
                <a16:creationId xmlns:a16="http://schemas.microsoft.com/office/drawing/2014/main" id="{D2F73B38-4E4A-409D-9D8A-2B20376A6E6C}"/>
              </a:ext>
            </a:extLst>
          </p:cNvPr>
          <p:cNvSpPr/>
          <p:nvPr/>
        </p:nvSpPr>
        <p:spPr>
          <a:xfrm>
            <a:off x="0" y="1703429"/>
            <a:ext cx="8761641" cy="646331"/>
          </a:xfrm>
          <a:prstGeom prst="rect">
            <a:avLst/>
          </a:prstGeom>
        </p:spPr>
        <p:txBody>
          <a:bodyPr wrap="square">
            <a:spAutoFit/>
          </a:bodyPr>
          <a:lstStyle/>
          <a:p>
            <a:pPr marL="285750" indent="-285750" algn="just">
              <a:buFont typeface="Arial" panose="020B0604020202020204" pitchFamily="34" charset="0"/>
              <a:buChar char="•"/>
            </a:pPr>
            <a:r>
              <a:rPr lang="fr-FR" sz="1800" dirty="0">
                <a:latin typeface="Times New Roman" panose="02020603050405020304" pitchFamily="18" charset="0"/>
                <a:cs typeface="Times New Roman" panose="02020603050405020304" pitchFamily="18" charset="0"/>
              </a:rPr>
              <a:t>Capteur d’humidité du sol a base filaire (câble électrique) sous une canalisation souterraine</a:t>
            </a:r>
          </a:p>
        </p:txBody>
      </p:sp>
      <p:pic>
        <p:nvPicPr>
          <p:cNvPr id="33" name="Image 32">
            <a:extLst>
              <a:ext uri="{FF2B5EF4-FFF2-40B4-BE49-F238E27FC236}">
                <a16:creationId xmlns:a16="http://schemas.microsoft.com/office/drawing/2014/main" id="{8C766245-C368-4477-BD0F-442A786494F0}"/>
              </a:ext>
            </a:extLst>
          </p:cNvPr>
          <p:cNvPicPr>
            <a:picLocks noChangeAspect="1"/>
          </p:cNvPicPr>
          <p:nvPr/>
        </p:nvPicPr>
        <p:blipFill>
          <a:blip r:embed="rId3"/>
          <a:stretch>
            <a:fillRect/>
          </a:stretch>
        </p:blipFill>
        <p:spPr>
          <a:xfrm>
            <a:off x="4230853" y="2338043"/>
            <a:ext cx="4416166" cy="2387072"/>
          </a:xfrm>
          <a:prstGeom prst="rect">
            <a:avLst/>
          </a:prstGeom>
        </p:spPr>
      </p:pic>
      <p:pic>
        <p:nvPicPr>
          <p:cNvPr id="34" name="Image 33">
            <a:extLst>
              <a:ext uri="{FF2B5EF4-FFF2-40B4-BE49-F238E27FC236}">
                <a16:creationId xmlns:a16="http://schemas.microsoft.com/office/drawing/2014/main" id="{16BAE519-FEA8-4971-B41E-735E13A7EC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3075" y="2570722"/>
            <a:ext cx="2143125" cy="1545300"/>
          </a:xfrm>
          <a:prstGeom prst="rect">
            <a:avLst/>
          </a:prstGeom>
        </p:spPr>
      </p:pic>
      <p:sp>
        <p:nvSpPr>
          <p:cNvPr id="35" name="Rectangle 34">
            <a:extLst>
              <a:ext uri="{FF2B5EF4-FFF2-40B4-BE49-F238E27FC236}">
                <a16:creationId xmlns:a16="http://schemas.microsoft.com/office/drawing/2014/main" id="{FEFA3C87-36D7-45C8-813C-0C876511D0D6}"/>
              </a:ext>
            </a:extLst>
          </p:cNvPr>
          <p:cNvSpPr/>
          <p:nvPr/>
        </p:nvSpPr>
        <p:spPr>
          <a:xfrm>
            <a:off x="401707" y="4146509"/>
            <a:ext cx="3385863" cy="400110"/>
          </a:xfrm>
          <a:prstGeom prst="rect">
            <a:avLst/>
          </a:prstGeom>
        </p:spPr>
        <p:txBody>
          <a:bodyPr wrap="none">
            <a:spAutoFit/>
          </a:bodyPr>
          <a:lstStyle/>
          <a:p>
            <a:pPr lvl="0"/>
            <a:r>
              <a:rPr lang="fr-FR" sz="2000" dirty="0">
                <a:latin typeface="Times New Roman" panose="02020603050405020304" pitchFamily="18" charset="0"/>
                <a:cs typeface="Times New Roman" panose="02020603050405020304" pitchFamily="18" charset="0"/>
              </a:rPr>
              <a:t>Capteur d'humidité traditionnel</a:t>
            </a:r>
          </a:p>
        </p:txBody>
      </p:sp>
    </p:spTree>
    <p:extLst>
      <p:ext uri="{BB962C8B-B14F-4D97-AF65-F5344CB8AC3E}">
        <p14:creationId xmlns:p14="http://schemas.microsoft.com/office/powerpoint/2010/main" val="566815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500" fill="hold"/>
                                        <p:tgtEl>
                                          <p:spTgt spid="34"/>
                                        </p:tgtEl>
                                        <p:attrNameLst>
                                          <p:attrName>ppt_x</p:attrName>
                                        </p:attrNameLst>
                                      </p:cBhvr>
                                      <p:tavLst>
                                        <p:tav tm="0">
                                          <p:val>
                                            <p:strVal val="#ppt_x"/>
                                          </p:val>
                                        </p:tav>
                                        <p:tav tm="100000">
                                          <p:val>
                                            <p:strVal val="#ppt_x"/>
                                          </p:val>
                                        </p:tav>
                                      </p:tavLst>
                                    </p:anim>
                                    <p:anim calcmode="lin" valueType="num">
                                      <p:cBhvr additive="base">
                                        <p:cTn id="20" dur="500" fill="hold"/>
                                        <p:tgtEl>
                                          <p:spTgt spid="34"/>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500" fill="hold"/>
                                        <p:tgtEl>
                                          <p:spTgt spid="33"/>
                                        </p:tgtEl>
                                        <p:attrNameLst>
                                          <p:attrName>ppt_x</p:attrName>
                                        </p:attrNameLst>
                                      </p:cBhvr>
                                      <p:tavLst>
                                        <p:tav tm="0">
                                          <p:val>
                                            <p:strVal val="#ppt_x"/>
                                          </p:val>
                                        </p:tav>
                                        <p:tav tm="100000">
                                          <p:val>
                                            <p:strVal val="#ppt_x"/>
                                          </p:val>
                                        </p:tav>
                                      </p:tavLst>
                                    </p:anim>
                                    <p:anim calcmode="lin" valueType="num">
                                      <p:cBhvr additive="base">
                                        <p:cTn id="24" dur="500" fill="hold"/>
                                        <p:tgtEl>
                                          <p:spTgt spid="33"/>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500" fill="hold"/>
                                        <p:tgtEl>
                                          <p:spTgt spid="35"/>
                                        </p:tgtEl>
                                        <p:attrNameLst>
                                          <p:attrName>ppt_x</p:attrName>
                                        </p:attrNameLst>
                                      </p:cBhvr>
                                      <p:tavLst>
                                        <p:tav tm="0">
                                          <p:val>
                                            <p:strVal val="#ppt_x"/>
                                          </p:val>
                                        </p:tav>
                                        <p:tav tm="100000">
                                          <p:val>
                                            <p:strVal val="#ppt_x"/>
                                          </p:val>
                                        </p:tav>
                                      </p:tavLst>
                                    </p:anim>
                                    <p:anim calcmode="lin" valueType="num">
                                      <p:cBhvr additive="base">
                                        <p:cTn id="2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2" grpId="0"/>
      <p:bldP spid="8" grpId="0"/>
      <p:bldP spid="3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16</a:t>
            </a:fld>
            <a:endParaRPr lang="en" sz="1600" dirty="0">
              <a:solidFill>
                <a:srgbClr val="757C83"/>
              </a:solidFill>
              <a:latin typeface="IBM Plex Sans"/>
              <a:sym typeface="IBM Plex Sans"/>
            </a:endParaRPr>
          </a:p>
        </p:txBody>
      </p:sp>
      <p:sp>
        <p:nvSpPr>
          <p:cNvPr id="6" name="Espace réservé du contenu 2">
            <a:extLst>
              <a:ext uri="{FF2B5EF4-FFF2-40B4-BE49-F238E27FC236}">
                <a16:creationId xmlns:a16="http://schemas.microsoft.com/office/drawing/2014/main" id="{F5346FEE-F12D-40DF-8349-DCD78304078A}"/>
              </a:ext>
            </a:extLst>
          </p:cNvPr>
          <p:cNvSpPr txBox="1">
            <a:spLocks/>
          </p:cNvSpPr>
          <p:nvPr/>
        </p:nvSpPr>
        <p:spPr>
          <a:xfrm>
            <a:off x="879390" y="-183738"/>
            <a:ext cx="6215106" cy="1607355"/>
          </a:xfrm>
          <a:prstGeom prst="rect">
            <a:avLst/>
          </a:prstGeom>
        </p:spPr>
        <p:txBody>
          <a:bodyPr vert="horz">
            <a:normAutofit/>
          </a:bodyPr>
          <a:lstStyle/>
          <a:p>
            <a:pPr marL="205740" indent="-205740" defTabSz="685800">
              <a:spcBef>
                <a:spcPts val="450"/>
              </a:spcBef>
              <a:buClr>
                <a:schemeClr val="accent1"/>
              </a:buClr>
              <a:buSzPct val="70000"/>
              <a:defRPr/>
            </a:pPr>
            <a:endParaRPr lang="fr-FR" sz="1800" b="1" kern="1200" dirty="0">
              <a:solidFill>
                <a:srgbClr val="0070C0"/>
              </a:solidFill>
              <a:latin typeface="+mj-lt"/>
              <a:cs typeface="Calibri" pitchFamily="34" charset="0"/>
            </a:endParaRPr>
          </a:p>
          <a:p>
            <a:pPr>
              <a:buFontTx/>
              <a:buChar char="-"/>
            </a:pPr>
            <a:endParaRPr lang="fr-FR" sz="2100" dirty="0">
              <a:solidFill>
                <a:srgbClr val="0070C0"/>
              </a:solidFill>
              <a:latin typeface="Footlight MT Light" panose="0204060206030A020304" pitchFamily="18"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endParaRPr lang="fr-FR" sz="1800" kern="1200" dirty="0">
              <a:solidFill>
                <a:srgbClr val="0070C0"/>
              </a:solidFill>
              <a:latin typeface="Calibri" pitchFamily="34" charset="0"/>
              <a:cs typeface="Calibri" pitchFamily="34" charset="0"/>
            </a:endParaRPr>
          </a:p>
        </p:txBody>
      </p:sp>
      <p:pic>
        <p:nvPicPr>
          <p:cNvPr id="3" name="Image 2">
            <a:extLst>
              <a:ext uri="{FF2B5EF4-FFF2-40B4-BE49-F238E27FC236}">
                <a16:creationId xmlns:a16="http://schemas.microsoft.com/office/drawing/2014/main" id="{AB88A68B-63A0-46B1-B8DE-61435A84C3C3}"/>
              </a:ext>
            </a:extLst>
          </p:cNvPr>
          <p:cNvPicPr>
            <a:picLocks noChangeAspect="1"/>
          </p:cNvPicPr>
          <p:nvPr/>
        </p:nvPicPr>
        <p:blipFill>
          <a:blip r:embed="rId3"/>
          <a:stretch>
            <a:fillRect/>
          </a:stretch>
        </p:blipFill>
        <p:spPr>
          <a:xfrm>
            <a:off x="462496" y="815401"/>
            <a:ext cx="5217998" cy="3364097"/>
          </a:xfrm>
          <a:prstGeom prst="rect">
            <a:avLst/>
          </a:prstGeom>
        </p:spPr>
      </p:pic>
      <p:sp>
        <p:nvSpPr>
          <p:cNvPr id="10" name="Rectangle 9">
            <a:extLst>
              <a:ext uri="{FF2B5EF4-FFF2-40B4-BE49-F238E27FC236}">
                <a16:creationId xmlns:a16="http://schemas.microsoft.com/office/drawing/2014/main" id="{A94946CA-5333-4923-A4A0-2CFB7EF11E59}"/>
              </a:ext>
            </a:extLst>
          </p:cNvPr>
          <p:cNvSpPr/>
          <p:nvPr/>
        </p:nvSpPr>
        <p:spPr>
          <a:xfrm>
            <a:off x="5680495" y="1524959"/>
            <a:ext cx="3001010" cy="2535566"/>
          </a:xfrm>
          <a:prstGeom prst="rect">
            <a:avLst/>
          </a:prstGeom>
        </p:spPr>
        <p:txBody>
          <a:bodyPr wrap="square">
            <a:spAutoFit/>
          </a:bodyPr>
          <a:lstStyle/>
          <a:p>
            <a:pPr marL="214313" indent="-214313" algn="just">
              <a:lnSpc>
                <a:spcPct val="150000"/>
              </a:lnSpc>
              <a:buFont typeface="Arial" panose="020B0604020202020204" pitchFamily="34" charset="0"/>
              <a:buChar char="•"/>
            </a:pPr>
            <a:r>
              <a:rPr lang="fr-FR" sz="1800" dirty="0">
                <a:latin typeface="Times New Roman" panose="02020603050405020304" pitchFamily="18" charset="0"/>
                <a:cs typeface="Times New Roman" panose="02020603050405020304" pitchFamily="18" charset="0"/>
              </a:rPr>
              <a:t>Un réservoir d’eau </a:t>
            </a:r>
          </a:p>
          <a:p>
            <a:pPr marL="214313" indent="-214313" algn="just">
              <a:lnSpc>
                <a:spcPct val="150000"/>
              </a:lnSpc>
              <a:buFont typeface="Arial" panose="020B0604020202020204" pitchFamily="34" charset="0"/>
              <a:buChar char="•"/>
            </a:pPr>
            <a:r>
              <a:rPr lang="fr-FR" sz="1800" dirty="0">
                <a:latin typeface="Times New Roman" panose="02020603050405020304" pitchFamily="18" charset="0"/>
                <a:cs typeface="Times New Roman" panose="02020603050405020304" pitchFamily="18" charset="0"/>
              </a:rPr>
              <a:t>Une mini-pompe a eau </a:t>
            </a:r>
          </a:p>
          <a:p>
            <a:pPr marL="214313" indent="-214313" algn="just">
              <a:lnSpc>
                <a:spcPct val="150000"/>
              </a:lnSpc>
              <a:buFont typeface="Arial" panose="020B0604020202020204" pitchFamily="34" charset="0"/>
              <a:buChar char="•"/>
            </a:pPr>
            <a:r>
              <a:rPr lang="fr-FR" sz="1800" dirty="0">
                <a:latin typeface="Times New Roman" panose="02020603050405020304" pitchFamily="18" charset="0"/>
                <a:cs typeface="Times New Roman" panose="02020603050405020304" pitchFamily="18" charset="0"/>
              </a:rPr>
              <a:t>Un tuyau d’eau de 8 mm</a:t>
            </a:r>
          </a:p>
          <a:p>
            <a:pPr marL="214313" indent="-214313" algn="just">
              <a:lnSpc>
                <a:spcPct val="150000"/>
              </a:lnSpc>
              <a:buFont typeface="Arial" panose="020B0604020202020204" pitchFamily="34" charset="0"/>
              <a:buChar char="•"/>
            </a:pPr>
            <a:r>
              <a:rPr lang="fr-FR" sz="1800" dirty="0">
                <a:latin typeface="Times New Roman" panose="02020603050405020304" pitchFamily="18" charset="0"/>
                <a:cs typeface="Times New Roman" panose="02020603050405020304" pitchFamily="18" charset="0"/>
              </a:rPr>
              <a:t>Un nRF52840DK</a:t>
            </a:r>
          </a:p>
          <a:p>
            <a:pPr marL="214313" indent="-214313" algn="just">
              <a:lnSpc>
                <a:spcPct val="150000"/>
              </a:lnSpc>
              <a:buFont typeface="Arial" panose="020B0604020202020204" pitchFamily="34" charset="0"/>
              <a:buChar char="•"/>
            </a:pPr>
            <a:r>
              <a:rPr lang="fr-FR" sz="1800" dirty="0">
                <a:latin typeface="Times New Roman" panose="02020603050405020304" pitchFamily="18" charset="0"/>
                <a:cs typeface="Times New Roman" panose="02020603050405020304" pitchFamily="18" charset="0"/>
              </a:rPr>
              <a:t>Un capteur d’humidité a base de câble filaire </a:t>
            </a:r>
          </a:p>
        </p:txBody>
      </p:sp>
      <p:sp>
        <p:nvSpPr>
          <p:cNvPr id="7" name="Rectangle 6">
            <a:extLst>
              <a:ext uri="{FF2B5EF4-FFF2-40B4-BE49-F238E27FC236}">
                <a16:creationId xmlns:a16="http://schemas.microsoft.com/office/drawing/2014/main" id="{F93D9310-A908-47F6-A44C-8377628429CA}"/>
              </a:ext>
            </a:extLst>
          </p:cNvPr>
          <p:cNvSpPr/>
          <p:nvPr/>
        </p:nvSpPr>
        <p:spPr>
          <a:xfrm>
            <a:off x="2049504" y="-53500"/>
            <a:ext cx="5229140" cy="523220"/>
          </a:xfrm>
          <a:prstGeom prst="rect">
            <a:avLst/>
          </a:prstGeom>
        </p:spPr>
        <p:txBody>
          <a:bodyPr wrap="square">
            <a:spAutoFit/>
          </a:bodyPr>
          <a:lstStyle/>
          <a:p>
            <a:r>
              <a:rPr lang="fr-FR" b="1" dirty="0">
                <a:solidFill>
                  <a:schemeClr val="tx1">
                    <a:lumMod val="95000"/>
                    <a:lumOff val="5000"/>
                  </a:schemeClr>
                </a:solidFill>
              </a:rPr>
              <a:t>Analyse et détection des fuites d’eau</a:t>
            </a:r>
            <a:r>
              <a:rPr lang="fr-FR" dirty="0">
                <a:solidFill>
                  <a:schemeClr val="bg1">
                    <a:lumMod val="85000"/>
                  </a:schemeClr>
                </a:solidFill>
              </a:rPr>
              <a:t> |Intégration de blockchain avec machine Learning</a:t>
            </a:r>
          </a:p>
        </p:txBody>
      </p:sp>
      <p:sp>
        <p:nvSpPr>
          <p:cNvPr id="2" name="Rectangle 1">
            <a:extLst>
              <a:ext uri="{FF2B5EF4-FFF2-40B4-BE49-F238E27FC236}">
                <a16:creationId xmlns:a16="http://schemas.microsoft.com/office/drawing/2014/main" id="{D46A2BFC-DA08-4D5B-AB38-011C61A369FB}"/>
              </a:ext>
            </a:extLst>
          </p:cNvPr>
          <p:cNvSpPr/>
          <p:nvPr/>
        </p:nvSpPr>
        <p:spPr>
          <a:xfrm>
            <a:off x="1966282" y="4222309"/>
            <a:ext cx="2505815" cy="456535"/>
          </a:xfrm>
          <a:prstGeom prst="rect">
            <a:avLst/>
          </a:prstGeom>
        </p:spPr>
        <p:txBody>
          <a:bodyPr wrap="none">
            <a:spAutoFit/>
          </a:bodyPr>
          <a:lstStyle/>
          <a:p>
            <a:pPr marL="205740" indent="-205740" algn="ctr">
              <a:lnSpc>
                <a:spcPct val="150000"/>
              </a:lnSpc>
              <a:spcBef>
                <a:spcPts val="450"/>
              </a:spcBef>
              <a:buClr>
                <a:schemeClr val="accent1"/>
              </a:buClr>
              <a:buSzPct val="70000"/>
            </a:pPr>
            <a:r>
              <a:rPr lang="fr-FR" sz="1800" b="1" dirty="0">
                <a:solidFill>
                  <a:srgbClr val="0070C0"/>
                </a:solidFill>
                <a:cs typeface="Times New Roman" panose="02020603050405020304" pitchFamily="18" charset="0"/>
              </a:rPr>
              <a:t>Première expérience </a:t>
            </a:r>
          </a:p>
        </p:txBody>
      </p:sp>
    </p:spTree>
    <p:extLst>
      <p:ext uri="{BB962C8B-B14F-4D97-AF65-F5344CB8AC3E}">
        <p14:creationId xmlns:p14="http://schemas.microsoft.com/office/powerpoint/2010/main" val="3569656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ppt_x"/>
                                          </p:val>
                                        </p:tav>
                                        <p:tav tm="100000">
                                          <p:val>
                                            <p:strVal val="#ppt_x"/>
                                          </p:val>
                                        </p:tav>
                                      </p:tavLst>
                                    </p:anim>
                                    <p:anim calcmode="lin" valueType="num">
                                      <p:cBhvr additive="base">
                                        <p:cTn id="1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17</a:t>
            </a:fld>
            <a:endParaRPr lang="en" sz="1600" dirty="0">
              <a:solidFill>
                <a:srgbClr val="757C83"/>
              </a:solidFill>
              <a:latin typeface="IBM Plex Sans"/>
              <a:sym typeface="IBM Plex Sans"/>
            </a:endParaRPr>
          </a:p>
        </p:txBody>
      </p:sp>
      <p:sp>
        <p:nvSpPr>
          <p:cNvPr id="6" name="Espace réservé du contenu 2">
            <a:extLst>
              <a:ext uri="{FF2B5EF4-FFF2-40B4-BE49-F238E27FC236}">
                <a16:creationId xmlns:a16="http://schemas.microsoft.com/office/drawing/2014/main" id="{F5346FEE-F12D-40DF-8349-DCD78304078A}"/>
              </a:ext>
            </a:extLst>
          </p:cNvPr>
          <p:cNvSpPr txBox="1">
            <a:spLocks/>
          </p:cNvSpPr>
          <p:nvPr/>
        </p:nvSpPr>
        <p:spPr>
          <a:xfrm>
            <a:off x="879390" y="-183738"/>
            <a:ext cx="6215106" cy="1607355"/>
          </a:xfrm>
          <a:prstGeom prst="rect">
            <a:avLst/>
          </a:prstGeom>
        </p:spPr>
        <p:txBody>
          <a:bodyPr vert="horz">
            <a:normAutofit/>
          </a:bodyPr>
          <a:lstStyle/>
          <a:p>
            <a:pPr marL="205740" indent="-205740" defTabSz="685800">
              <a:spcBef>
                <a:spcPts val="450"/>
              </a:spcBef>
              <a:buClr>
                <a:schemeClr val="accent1"/>
              </a:buClr>
              <a:buSzPct val="70000"/>
              <a:defRPr/>
            </a:pPr>
            <a:endParaRPr lang="fr-FR" sz="1800" b="1" kern="1200" dirty="0">
              <a:solidFill>
                <a:srgbClr val="0070C0"/>
              </a:solidFill>
              <a:latin typeface="+mj-lt"/>
              <a:cs typeface="Calibri" pitchFamily="34" charset="0"/>
            </a:endParaRPr>
          </a:p>
          <a:p>
            <a:pPr>
              <a:buFontTx/>
              <a:buChar char="-"/>
            </a:pPr>
            <a:endParaRPr lang="fr-FR" sz="2100" dirty="0">
              <a:solidFill>
                <a:srgbClr val="0070C0"/>
              </a:solidFill>
              <a:latin typeface="Footlight MT Light" panose="0204060206030A020304" pitchFamily="18"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endParaRPr lang="fr-FR" sz="1800" kern="1200" dirty="0">
              <a:solidFill>
                <a:srgbClr val="0070C0"/>
              </a:solidFill>
              <a:latin typeface="Calibri" pitchFamily="34" charset="0"/>
              <a:cs typeface="Calibri" pitchFamily="34" charset="0"/>
            </a:endParaRPr>
          </a:p>
        </p:txBody>
      </p:sp>
      <p:pic>
        <p:nvPicPr>
          <p:cNvPr id="8" name="Image 7">
            <a:extLst>
              <a:ext uri="{FF2B5EF4-FFF2-40B4-BE49-F238E27FC236}">
                <a16:creationId xmlns:a16="http://schemas.microsoft.com/office/drawing/2014/main" id="{3FDCC17E-89F6-48D3-B22D-FF8F7CADED25}"/>
              </a:ext>
            </a:extLst>
          </p:cNvPr>
          <p:cNvPicPr>
            <a:picLocks noChangeAspect="1"/>
          </p:cNvPicPr>
          <p:nvPr/>
        </p:nvPicPr>
        <p:blipFill>
          <a:blip r:embed="rId3"/>
          <a:stretch>
            <a:fillRect/>
          </a:stretch>
        </p:blipFill>
        <p:spPr>
          <a:xfrm>
            <a:off x="395785" y="881070"/>
            <a:ext cx="3486102" cy="3246590"/>
          </a:xfrm>
          <a:prstGeom prst="rect">
            <a:avLst/>
          </a:prstGeom>
        </p:spPr>
      </p:pic>
      <p:pic>
        <p:nvPicPr>
          <p:cNvPr id="2" name="Image 1">
            <a:extLst>
              <a:ext uri="{FF2B5EF4-FFF2-40B4-BE49-F238E27FC236}">
                <a16:creationId xmlns:a16="http://schemas.microsoft.com/office/drawing/2014/main" id="{1D853984-9301-4260-ABF3-7020D264F1E0}"/>
              </a:ext>
            </a:extLst>
          </p:cNvPr>
          <p:cNvPicPr>
            <a:picLocks noChangeAspect="1"/>
          </p:cNvPicPr>
          <p:nvPr/>
        </p:nvPicPr>
        <p:blipFill>
          <a:blip r:embed="rId4"/>
          <a:stretch>
            <a:fillRect/>
          </a:stretch>
        </p:blipFill>
        <p:spPr>
          <a:xfrm>
            <a:off x="4077521" y="881071"/>
            <a:ext cx="4239339" cy="3246590"/>
          </a:xfrm>
          <a:prstGeom prst="rect">
            <a:avLst/>
          </a:prstGeom>
        </p:spPr>
      </p:pic>
      <p:sp>
        <p:nvSpPr>
          <p:cNvPr id="5" name="Rectangle 4">
            <a:extLst>
              <a:ext uri="{FF2B5EF4-FFF2-40B4-BE49-F238E27FC236}">
                <a16:creationId xmlns:a16="http://schemas.microsoft.com/office/drawing/2014/main" id="{D52E3EB0-4FF4-4815-8601-411C41AD4FCB}"/>
              </a:ext>
            </a:extLst>
          </p:cNvPr>
          <p:cNvSpPr/>
          <p:nvPr/>
        </p:nvSpPr>
        <p:spPr>
          <a:xfrm>
            <a:off x="4013669" y="4196801"/>
            <a:ext cx="4899547" cy="646331"/>
          </a:xfrm>
          <a:prstGeom prst="rect">
            <a:avLst/>
          </a:prstGeom>
        </p:spPr>
        <p:txBody>
          <a:bodyPr wrap="square">
            <a:spAutoFit/>
          </a:bodyPr>
          <a:lstStyle/>
          <a:p>
            <a:r>
              <a:rPr lang="fr-FR" sz="1800" dirty="0">
                <a:latin typeface="Times New Roman" panose="02020603050405020304" pitchFamily="18" charset="0"/>
                <a:cs typeface="Times New Roman" panose="02020603050405020304" pitchFamily="18" charset="0"/>
              </a:rPr>
              <a:t>Données enregistrées pour deux ensembles de données différents</a:t>
            </a:r>
          </a:p>
        </p:txBody>
      </p:sp>
      <p:sp>
        <p:nvSpPr>
          <p:cNvPr id="7" name="Rectangle 6">
            <a:extLst>
              <a:ext uri="{FF2B5EF4-FFF2-40B4-BE49-F238E27FC236}">
                <a16:creationId xmlns:a16="http://schemas.microsoft.com/office/drawing/2014/main" id="{AF3E130C-610D-4502-9754-1D8CF087ECAF}"/>
              </a:ext>
            </a:extLst>
          </p:cNvPr>
          <p:cNvSpPr/>
          <p:nvPr/>
        </p:nvSpPr>
        <p:spPr>
          <a:xfrm>
            <a:off x="2049504" y="-53500"/>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sp>
        <p:nvSpPr>
          <p:cNvPr id="3" name="Rectangle 2">
            <a:extLst>
              <a:ext uri="{FF2B5EF4-FFF2-40B4-BE49-F238E27FC236}">
                <a16:creationId xmlns:a16="http://schemas.microsoft.com/office/drawing/2014/main" id="{5C705744-D203-4964-94BB-468FE5907525}"/>
              </a:ext>
            </a:extLst>
          </p:cNvPr>
          <p:cNvSpPr/>
          <p:nvPr/>
        </p:nvSpPr>
        <p:spPr>
          <a:xfrm>
            <a:off x="827139" y="4103955"/>
            <a:ext cx="2339103" cy="416011"/>
          </a:xfrm>
          <a:prstGeom prst="rect">
            <a:avLst/>
          </a:prstGeom>
        </p:spPr>
        <p:txBody>
          <a:bodyPr wrap="none">
            <a:spAutoFit/>
          </a:bodyPr>
          <a:lstStyle/>
          <a:p>
            <a:pPr marL="205740" indent="-205740" algn="ctr">
              <a:lnSpc>
                <a:spcPct val="150000"/>
              </a:lnSpc>
              <a:spcBef>
                <a:spcPts val="450"/>
              </a:spcBef>
              <a:buClr>
                <a:schemeClr val="accent1"/>
              </a:buClr>
              <a:buSzPct val="70000"/>
            </a:pPr>
            <a:r>
              <a:rPr lang="fr-FR" sz="1600" b="1" dirty="0">
                <a:solidFill>
                  <a:srgbClr val="0070C0"/>
                </a:solidFill>
                <a:cs typeface="Times New Roman" panose="02020603050405020304" pitchFamily="18" charset="0"/>
              </a:rPr>
              <a:t>Deuxième expérience </a:t>
            </a:r>
          </a:p>
        </p:txBody>
      </p:sp>
    </p:spTree>
    <p:extLst>
      <p:ext uri="{BB962C8B-B14F-4D97-AF65-F5344CB8AC3E}">
        <p14:creationId xmlns:p14="http://schemas.microsoft.com/office/powerpoint/2010/main" val="1658131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18</a:t>
            </a:fld>
            <a:endParaRPr lang="en" sz="1600" dirty="0">
              <a:solidFill>
                <a:srgbClr val="757C83"/>
              </a:solidFill>
              <a:latin typeface="IBM Plex Sans"/>
              <a:sym typeface="IBM Plex Sans"/>
            </a:endParaRPr>
          </a:p>
        </p:txBody>
      </p:sp>
      <p:sp>
        <p:nvSpPr>
          <p:cNvPr id="6" name="Espace réservé du contenu 2">
            <a:extLst>
              <a:ext uri="{FF2B5EF4-FFF2-40B4-BE49-F238E27FC236}">
                <a16:creationId xmlns:a16="http://schemas.microsoft.com/office/drawing/2014/main" id="{DBDED107-B46C-4C5B-8301-DF430BBE4398}"/>
              </a:ext>
            </a:extLst>
          </p:cNvPr>
          <p:cNvSpPr txBox="1">
            <a:spLocks/>
          </p:cNvSpPr>
          <p:nvPr/>
        </p:nvSpPr>
        <p:spPr>
          <a:xfrm>
            <a:off x="68239" y="208110"/>
            <a:ext cx="8323335" cy="3750495"/>
          </a:xfrm>
          <a:prstGeom prst="rect">
            <a:avLst/>
          </a:prstGeom>
        </p:spPr>
        <p:txBody>
          <a:bodyPr vert="horz">
            <a:normAutofit fontScale="55000" lnSpcReduction="20000"/>
          </a:bodyPr>
          <a:lstStyle/>
          <a:p>
            <a:pPr marL="205740" indent="-205740" defTabSz="685800">
              <a:spcBef>
                <a:spcPts val="450"/>
              </a:spcBef>
              <a:buClr>
                <a:schemeClr val="accent1"/>
              </a:buClr>
              <a:buSzPct val="70000"/>
              <a:defRPr/>
            </a:pPr>
            <a:endParaRPr lang="fr-FR" sz="1500" b="1" kern="1200" dirty="0">
              <a:solidFill>
                <a:schemeClr val="accent2">
                  <a:lumMod val="60000"/>
                  <a:lumOff val="40000"/>
                </a:schemeClr>
              </a:solidFill>
              <a:latin typeface="Calibri" pitchFamily="34" charset="0"/>
              <a:cs typeface="Calibri" pitchFamily="34" charset="0"/>
            </a:endParaRPr>
          </a:p>
          <a:p>
            <a:pPr algn="just">
              <a:lnSpc>
                <a:spcPct val="150000"/>
              </a:lnSpc>
            </a:pPr>
            <a:endParaRPr lang="fr-FR" sz="2100" dirty="0">
              <a:latin typeface="Times New Roman" panose="02020603050405020304" pitchFamily="18" charset="0"/>
              <a:cs typeface="Times New Roman" panose="02020603050405020304" pitchFamily="18" charset="0"/>
            </a:endParaRPr>
          </a:p>
          <a:p>
            <a:pPr>
              <a:buClr>
                <a:schemeClr val="dk2"/>
              </a:buClr>
              <a:buSzPts val="3500"/>
            </a:pPr>
            <a:endParaRPr lang="fr-FR" sz="3800" b="1" dirty="0">
              <a:solidFill>
                <a:schemeClr val="dk2"/>
              </a:solidFill>
              <a:latin typeface="Mulish"/>
              <a:ea typeface="Mulish"/>
              <a:cs typeface="Mulish"/>
              <a:sym typeface="Mulish"/>
            </a:endParaRPr>
          </a:p>
          <a:p>
            <a:pPr algn="ctr">
              <a:buClr>
                <a:schemeClr val="dk2"/>
              </a:buClr>
              <a:buSzPts val="3500"/>
            </a:pPr>
            <a:r>
              <a:rPr lang="fr-FR" sz="3200" b="1" dirty="0">
                <a:solidFill>
                  <a:schemeClr val="dk2"/>
                </a:solidFill>
                <a:latin typeface="Times New Roman" panose="02020603050405020304" pitchFamily="18" charset="0"/>
                <a:ea typeface="Mulish"/>
                <a:cs typeface="Times New Roman" panose="02020603050405020304" pitchFamily="18" charset="0"/>
              </a:rPr>
              <a:t>Prétraitement et extraction des caractéristiques</a:t>
            </a:r>
          </a:p>
          <a:p>
            <a:pPr>
              <a:buClr>
                <a:schemeClr val="dk2"/>
              </a:buClr>
              <a:buSzPts val="3500"/>
            </a:pPr>
            <a:endParaRPr lang="fr-FR" sz="2400" b="1" dirty="0">
              <a:solidFill>
                <a:schemeClr val="dk2"/>
              </a:solidFill>
              <a:latin typeface="Times New Roman" panose="02020603050405020304" pitchFamily="18" charset="0"/>
              <a:ea typeface="Mulish"/>
              <a:cs typeface="Times New Roman" panose="02020603050405020304" pitchFamily="18" charset="0"/>
            </a:endParaRPr>
          </a:p>
          <a:p>
            <a:pPr algn="just">
              <a:lnSpc>
                <a:spcPct val="170000"/>
              </a:lnSpc>
            </a:pPr>
            <a:r>
              <a:rPr lang="fr-FR" sz="4400" dirty="0">
                <a:latin typeface="Times New Roman" panose="02020603050405020304" pitchFamily="18" charset="0"/>
                <a:cs typeface="Times New Roman" panose="02020603050405020304" pitchFamily="18" charset="0"/>
              </a:rPr>
              <a:t>1- Nettoyer le fichier </a:t>
            </a:r>
            <a:r>
              <a:rPr lang="fr-FR" sz="4400" dirty="0" err="1">
                <a:latin typeface="Times New Roman" panose="02020603050405020304" pitchFamily="18" charset="0"/>
                <a:cs typeface="Times New Roman" panose="02020603050405020304" pitchFamily="18" charset="0"/>
              </a:rPr>
              <a:t>json</a:t>
            </a:r>
            <a:endParaRPr lang="fr-FR" sz="4400" dirty="0">
              <a:latin typeface="Times New Roman" panose="02020603050405020304" pitchFamily="18" charset="0"/>
              <a:cs typeface="Times New Roman" panose="02020603050405020304" pitchFamily="18" charset="0"/>
            </a:endParaRPr>
          </a:p>
          <a:p>
            <a:pPr algn="just">
              <a:lnSpc>
                <a:spcPct val="170000"/>
              </a:lnSpc>
            </a:pPr>
            <a:r>
              <a:rPr lang="fr-FR" sz="2300" dirty="0">
                <a:latin typeface="Times New Roman" panose="02020603050405020304" pitchFamily="18" charset="0"/>
                <a:cs typeface="Times New Roman" panose="02020603050405020304" pitchFamily="18" charset="0"/>
              </a:rPr>
              <a:t>     </a:t>
            </a:r>
            <a:r>
              <a:rPr lang="fr-FR" sz="2900" dirty="0">
                <a:latin typeface="Times New Roman" panose="02020603050405020304" pitchFamily="18" charset="0"/>
                <a:cs typeface="Times New Roman" panose="02020603050405020304" pitchFamily="18" charset="0"/>
                <a:sym typeface="Wingdings" pitchFamily="2" charset="2"/>
              </a:rPr>
              <a:t> Supprimer les colonnes vides</a:t>
            </a:r>
          </a:p>
          <a:p>
            <a:pPr algn="just">
              <a:lnSpc>
                <a:spcPct val="170000"/>
              </a:lnSpc>
            </a:pPr>
            <a:r>
              <a:rPr lang="fr-FR" sz="2900" dirty="0">
                <a:latin typeface="Times New Roman" panose="02020603050405020304" pitchFamily="18" charset="0"/>
                <a:cs typeface="Times New Roman" panose="02020603050405020304" pitchFamily="18" charset="0"/>
                <a:sym typeface="Wingdings" pitchFamily="2" charset="2"/>
              </a:rPr>
              <a:t>     Supprimer les colonnes redondantes en gardant une seule.</a:t>
            </a:r>
          </a:p>
          <a:p>
            <a:pPr algn="just">
              <a:lnSpc>
                <a:spcPct val="170000"/>
              </a:lnSpc>
            </a:pPr>
            <a:r>
              <a:rPr lang="fr-FR" sz="2900" dirty="0">
                <a:latin typeface="Times New Roman" panose="02020603050405020304" pitchFamily="18" charset="0"/>
                <a:cs typeface="Times New Roman" panose="02020603050405020304" pitchFamily="18" charset="0"/>
                <a:sym typeface="Wingdings" pitchFamily="2" charset="2"/>
              </a:rPr>
              <a:t>     Supprimer les colonnes d’indexation (inutiles pour la modélisation) </a:t>
            </a:r>
            <a:endParaRPr lang="fr-FR" sz="2900" dirty="0">
              <a:latin typeface="Times New Roman" panose="02020603050405020304" pitchFamily="18" charset="0"/>
              <a:cs typeface="Times New Roman" panose="02020603050405020304" pitchFamily="18" charset="0"/>
            </a:endParaRPr>
          </a:p>
          <a:p>
            <a:pPr algn="just">
              <a:lnSpc>
                <a:spcPct val="170000"/>
              </a:lnSpc>
            </a:pPr>
            <a:endParaRPr lang="fr-FR" sz="2300" dirty="0">
              <a:latin typeface="Times New Roman" panose="02020603050405020304" pitchFamily="18" charset="0"/>
              <a:cs typeface="Times New Roman" panose="02020603050405020304" pitchFamily="18" charset="0"/>
            </a:endParaRPr>
          </a:p>
          <a:p>
            <a:pPr algn="just">
              <a:lnSpc>
                <a:spcPct val="170000"/>
              </a:lnSpc>
            </a:pPr>
            <a:endParaRPr lang="fr-FR" sz="1800" dirty="0">
              <a:latin typeface="Times New Roman" panose="02020603050405020304" pitchFamily="18" charset="0"/>
              <a:cs typeface="Times New Roman" panose="02020603050405020304" pitchFamily="18" charset="0"/>
            </a:endParaRPr>
          </a:p>
          <a:p>
            <a:pPr>
              <a:lnSpc>
                <a:spcPct val="150000"/>
              </a:lnSpc>
            </a:pPr>
            <a:r>
              <a:rPr lang="fr-FR" sz="1800" dirty="0">
                <a:latin typeface="Calibri" pitchFamily="34" charset="0"/>
                <a:cs typeface="Calibri" pitchFamily="34" charset="0"/>
                <a:sym typeface="Wingdings" pitchFamily="2" charset="2"/>
              </a:rPr>
              <a:t>    </a:t>
            </a:r>
            <a:endParaRPr lang="fr-FR" sz="1800" dirty="0">
              <a:latin typeface="Calibri" pitchFamily="34" charset="0"/>
              <a:cs typeface="Calibri" pitchFamily="34" charset="0"/>
            </a:endParaRPr>
          </a:p>
          <a:p>
            <a:endParaRPr lang="fr-FR" sz="1800" dirty="0">
              <a:latin typeface="Calibri" pitchFamily="34" charset="0"/>
              <a:cs typeface="Calibri" pitchFamily="34" charset="0"/>
            </a:endParaRPr>
          </a:p>
        </p:txBody>
      </p:sp>
      <p:sp>
        <p:nvSpPr>
          <p:cNvPr id="5" name="Rectangle 4">
            <a:extLst>
              <a:ext uri="{FF2B5EF4-FFF2-40B4-BE49-F238E27FC236}">
                <a16:creationId xmlns:a16="http://schemas.microsoft.com/office/drawing/2014/main" id="{E52CD3D2-5CFC-43DC-A396-F728B357188A}"/>
              </a:ext>
            </a:extLst>
          </p:cNvPr>
          <p:cNvSpPr/>
          <p:nvPr/>
        </p:nvSpPr>
        <p:spPr>
          <a:xfrm>
            <a:off x="2049504" y="-53500"/>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sp>
        <p:nvSpPr>
          <p:cNvPr id="2" name="Rectangle 1">
            <a:extLst>
              <a:ext uri="{FF2B5EF4-FFF2-40B4-BE49-F238E27FC236}">
                <a16:creationId xmlns:a16="http://schemas.microsoft.com/office/drawing/2014/main" id="{132535DD-21C4-4955-8277-D4B150E0813C}"/>
              </a:ext>
            </a:extLst>
          </p:cNvPr>
          <p:cNvSpPr/>
          <p:nvPr/>
        </p:nvSpPr>
        <p:spPr>
          <a:xfrm>
            <a:off x="0" y="2812802"/>
            <a:ext cx="9062113" cy="579967"/>
          </a:xfrm>
          <a:prstGeom prst="rect">
            <a:avLst/>
          </a:prstGeom>
        </p:spPr>
        <p:txBody>
          <a:bodyPr wrap="square">
            <a:spAutoFit/>
          </a:bodyPr>
          <a:lstStyle/>
          <a:p>
            <a:pPr indent="-205740">
              <a:lnSpc>
                <a:spcPct val="150000"/>
              </a:lnSpc>
              <a:spcBef>
                <a:spcPts val="450"/>
              </a:spcBef>
              <a:buClr>
                <a:schemeClr val="accent1"/>
              </a:buClr>
              <a:buSzPct val="70000"/>
            </a:pPr>
            <a:r>
              <a:rPr lang="fr-FR" sz="2400" dirty="0">
                <a:latin typeface="Times New Roman" panose="02020603050405020304" pitchFamily="18" charset="0"/>
                <a:cs typeface="Times New Roman" panose="02020603050405020304" pitchFamily="18" charset="0"/>
              </a:rPr>
              <a:t> 2-Conversion des données en format numériques</a:t>
            </a:r>
          </a:p>
        </p:txBody>
      </p:sp>
    </p:spTree>
    <p:extLst>
      <p:ext uri="{BB962C8B-B14F-4D97-AF65-F5344CB8AC3E}">
        <p14:creationId xmlns:p14="http://schemas.microsoft.com/office/powerpoint/2010/main" val="2838573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 calcmode="lin" valueType="num">
                                      <p:cBhvr additive="base">
                                        <p:cTn id="7"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5" end="5"/>
                                            </p:txEl>
                                          </p:spTgt>
                                        </p:tgtEl>
                                        <p:attrNameLst>
                                          <p:attrName>style.visibility</p:attrName>
                                        </p:attrNameLst>
                                      </p:cBhvr>
                                      <p:to>
                                        <p:strVal val="visible"/>
                                      </p:to>
                                    </p:set>
                                    <p:anim calcmode="lin" valueType="num">
                                      <p:cBhvr additive="base">
                                        <p:cTn id="13"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anim calcmode="lin" valueType="num">
                                      <p:cBhvr additive="base">
                                        <p:cTn id="19"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anim calcmode="lin" valueType="num">
                                      <p:cBhvr additive="base">
                                        <p:cTn id="25"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anim calcmode="lin" valueType="num">
                                      <p:cBhvr additive="base">
                                        <p:cTn id="31" dur="50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8" end="8"/>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6">
                                            <p:txEl>
                                              <p:pRg st="11" end="11"/>
                                            </p:txEl>
                                          </p:spTgt>
                                        </p:tgtEl>
                                        <p:attrNameLst>
                                          <p:attrName>style.visibility</p:attrName>
                                        </p:attrNameLst>
                                      </p:cBhvr>
                                      <p:to>
                                        <p:strVal val="visible"/>
                                      </p:to>
                                    </p:set>
                                    <p:anim calcmode="lin" valueType="num">
                                      <p:cBhvr additive="base">
                                        <p:cTn id="35" dur="500" fill="hold"/>
                                        <p:tgtEl>
                                          <p:spTgt spid="6">
                                            <p:txEl>
                                              <p:pRg st="11" end="11"/>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6">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2">
                                            <p:txEl>
                                              <p:pRg st="0" end="0"/>
                                            </p:txEl>
                                          </p:spTgt>
                                        </p:tgtEl>
                                        <p:attrNameLst>
                                          <p:attrName>style.visibility</p:attrName>
                                        </p:attrNameLst>
                                      </p:cBhvr>
                                      <p:to>
                                        <p:strVal val="visible"/>
                                      </p:to>
                                    </p:set>
                                    <p:animEffect transition="in" filter="fade">
                                      <p:cBhvr>
                                        <p:cTn id="41" dur="1000"/>
                                        <p:tgtEl>
                                          <p:spTgt spid="2">
                                            <p:txEl>
                                              <p:pRg st="0" end="0"/>
                                            </p:txEl>
                                          </p:spTgt>
                                        </p:tgtEl>
                                      </p:cBhvr>
                                    </p:animEffect>
                                    <p:anim calcmode="lin" valueType="num">
                                      <p:cBhvr>
                                        <p:cTn id="42"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43"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19</a:t>
            </a:fld>
            <a:endParaRPr lang="en" sz="1600" dirty="0">
              <a:solidFill>
                <a:srgbClr val="757C83"/>
              </a:solidFill>
              <a:latin typeface="IBM Plex Sans"/>
              <a:sym typeface="IBM Plex Sans"/>
            </a:endParaRPr>
          </a:p>
        </p:txBody>
      </p:sp>
      <p:sp>
        <p:nvSpPr>
          <p:cNvPr id="6" name="Espace réservé du contenu 2">
            <a:extLst>
              <a:ext uri="{FF2B5EF4-FFF2-40B4-BE49-F238E27FC236}">
                <a16:creationId xmlns:a16="http://schemas.microsoft.com/office/drawing/2014/main" id="{F5346FEE-F12D-40DF-8349-DCD78304078A}"/>
              </a:ext>
            </a:extLst>
          </p:cNvPr>
          <p:cNvSpPr txBox="1">
            <a:spLocks/>
          </p:cNvSpPr>
          <p:nvPr/>
        </p:nvSpPr>
        <p:spPr>
          <a:xfrm>
            <a:off x="2576364" y="-208676"/>
            <a:ext cx="6215106" cy="1607355"/>
          </a:xfrm>
          <a:prstGeom prst="rect">
            <a:avLst/>
          </a:prstGeom>
        </p:spPr>
        <p:txBody>
          <a:bodyPr vert="horz">
            <a:normAutofit/>
          </a:bodyPr>
          <a:lstStyle/>
          <a:p>
            <a:pPr marL="205740" indent="-205740" defTabSz="685800">
              <a:spcBef>
                <a:spcPts val="450"/>
              </a:spcBef>
              <a:buClr>
                <a:schemeClr val="accent1"/>
              </a:buClr>
              <a:buSzPct val="70000"/>
              <a:defRPr/>
            </a:pPr>
            <a:endParaRPr lang="fr-FR" sz="1800" b="1" kern="1200" dirty="0">
              <a:solidFill>
                <a:srgbClr val="0070C0"/>
              </a:solidFill>
              <a:latin typeface="Calibri" pitchFamily="34" charset="0"/>
              <a:cs typeface="Calibri" pitchFamily="34" charset="0"/>
            </a:endParaRPr>
          </a:p>
          <a:p>
            <a:pPr marL="205740" indent="-205740" algn="just">
              <a:lnSpc>
                <a:spcPct val="150000"/>
              </a:lnSpc>
              <a:spcBef>
                <a:spcPts val="450"/>
              </a:spcBef>
              <a:buClr>
                <a:schemeClr val="accent1"/>
              </a:buClr>
              <a:buSzPct val="70000"/>
            </a:pPr>
            <a:r>
              <a:rPr lang="fr-FR" sz="2400" b="1" dirty="0">
                <a:solidFill>
                  <a:srgbClr val="0070C0"/>
                </a:solidFill>
                <a:latin typeface="+mj-lt"/>
                <a:cs typeface="Times New Roman" panose="02020603050405020304" pitchFamily="18" charset="0"/>
              </a:rPr>
              <a:t>  </a:t>
            </a:r>
            <a:endParaRPr lang="fr-FR" sz="1800" dirty="0">
              <a:solidFill>
                <a:srgbClr val="0070C0"/>
              </a:solidFill>
              <a:latin typeface="Calibri" pitchFamily="34"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pPr>
              <a:buFontTx/>
              <a:buChar char="-"/>
            </a:pPr>
            <a:endParaRPr lang="fr-FR" sz="1800" dirty="0">
              <a:solidFill>
                <a:srgbClr val="0070C0"/>
              </a:solidFill>
              <a:latin typeface="Calibri" pitchFamily="34" charset="0"/>
              <a:cs typeface="Calibri" pitchFamily="34" charset="0"/>
            </a:endParaRPr>
          </a:p>
          <a:p>
            <a:endParaRPr lang="fr-FR" sz="1800" kern="1200" dirty="0">
              <a:solidFill>
                <a:srgbClr val="0070C0"/>
              </a:solidFill>
              <a:latin typeface="Calibri" pitchFamily="34" charset="0"/>
              <a:cs typeface="Calibri" pitchFamily="34" charset="0"/>
            </a:endParaRPr>
          </a:p>
        </p:txBody>
      </p:sp>
      <p:sp>
        <p:nvSpPr>
          <p:cNvPr id="10" name="Rectangle 9">
            <a:extLst>
              <a:ext uri="{FF2B5EF4-FFF2-40B4-BE49-F238E27FC236}">
                <a16:creationId xmlns:a16="http://schemas.microsoft.com/office/drawing/2014/main" id="{A29FE083-F0D7-4496-A8D1-0B34FC8E9D29}"/>
              </a:ext>
            </a:extLst>
          </p:cNvPr>
          <p:cNvSpPr/>
          <p:nvPr/>
        </p:nvSpPr>
        <p:spPr>
          <a:xfrm>
            <a:off x="2049504" y="-53500"/>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pic>
        <p:nvPicPr>
          <p:cNvPr id="3" name="Image 2">
            <a:extLst>
              <a:ext uri="{FF2B5EF4-FFF2-40B4-BE49-F238E27FC236}">
                <a16:creationId xmlns:a16="http://schemas.microsoft.com/office/drawing/2014/main" id="{1F45D4F5-145E-4628-B260-69509BF48F5B}"/>
              </a:ext>
            </a:extLst>
          </p:cNvPr>
          <p:cNvPicPr>
            <a:picLocks noChangeAspect="1"/>
          </p:cNvPicPr>
          <p:nvPr/>
        </p:nvPicPr>
        <p:blipFill>
          <a:blip r:embed="rId3"/>
          <a:stretch>
            <a:fillRect/>
          </a:stretch>
        </p:blipFill>
        <p:spPr>
          <a:xfrm>
            <a:off x="600700" y="1336411"/>
            <a:ext cx="4597601" cy="2944883"/>
          </a:xfrm>
          <a:prstGeom prst="rect">
            <a:avLst/>
          </a:prstGeom>
        </p:spPr>
      </p:pic>
      <p:sp>
        <p:nvSpPr>
          <p:cNvPr id="5" name="Rectangle 4">
            <a:extLst>
              <a:ext uri="{FF2B5EF4-FFF2-40B4-BE49-F238E27FC236}">
                <a16:creationId xmlns:a16="http://schemas.microsoft.com/office/drawing/2014/main" id="{583DF534-B827-4854-835E-38F569921297}"/>
              </a:ext>
            </a:extLst>
          </p:cNvPr>
          <p:cNvSpPr/>
          <p:nvPr/>
        </p:nvSpPr>
        <p:spPr>
          <a:xfrm>
            <a:off x="5308685" y="1128072"/>
            <a:ext cx="3372401" cy="1077218"/>
          </a:xfrm>
          <a:prstGeom prst="rect">
            <a:avLst/>
          </a:prstGeom>
        </p:spPr>
        <p:txBody>
          <a:bodyPr wrap="square">
            <a:spAutoFit/>
          </a:bodyPr>
          <a:lstStyle/>
          <a:p>
            <a:pPr marL="285750" lvl="0" indent="-285750" algn="just">
              <a:buFont typeface="Arial" panose="020B0604020202020204" pitchFamily="34" charset="0"/>
              <a:buChar char="•"/>
            </a:pPr>
            <a:r>
              <a:rPr lang="fr-FR" sz="1600" dirty="0">
                <a:latin typeface="Times New Roman" panose="02020603050405020304" pitchFamily="18" charset="0"/>
                <a:cs typeface="Times New Roman" panose="02020603050405020304" pitchFamily="18" charset="0"/>
              </a:rPr>
              <a:t>LDA est une méthode de réduction de dimension utilisée dans le domaine de l'apprentissage automatique</a:t>
            </a:r>
          </a:p>
        </p:txBody>
      </p:sp>
      <p:sp>
        <p:nvSpPr>
          <p:cNvPr id="7" name="Rectangle 6">
            <a:extLst>
              <a:ext uri="{FF2B5EF4-FFF2-40B4-BE49-F238E27FC236}">
                <a16:creationId xmlns:a16="http://schemas.microsoft.com/office/drawing/2014/main" id="{2608619C-DF72-4F7E-A95E-CFA54642B4D9}"/>
              </a:ext>
            </a:extLst>
          </p:cNvPr>
          <p:cNvSpPr/>
          <p:nvPr/>
        </p:nvSpPr>
        <p:spPr>
          <a:xfrm>
            <a:off x="5308685" y="2099575"/>
            <a:ext cx="3234615" cy="2308324"/>
          </a:xfrm>
          <a:prstGeom prst="rect">
            <a:avLst/>
          </a:prstGeom>
        </p:spPr>
        <p:txBody>
          <a:bodyPr wrap="square">
            <a:spAutoFit/>
          </a:bodyPr>
          <a:lstStyle/>
          <a:p>
            <a:pPr marL="285750" indent="-285750" algn="just">
              <a:buFont typeface="Arial" panose="020B0604020202020204" pitchFamily="34" charset="0"/>
              <a:buChar char="•"/>
            </a:pPr>
            <a:endParaRPr lang="fr-FR" sz="16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fr-FR" sz="1600" dirty="0">
                <a:latin typeface="Times New Roman" panose="02020603050405020304" pitchFamily="18" charset="0"/>
                <a:cs typeface="Times New Roman" panose="02020603050405020304" pitchFamily="18" charset="0"/>
              </a:rPr>
              <a:t>Réduire la dimension des données pour faciliter l'analyse et la visualisation</a:t>
            </a:r>
            <a:endParaRPr lang="fr-FR" sz="1600" dirty="0">
              <a:latin typeface="Times New Roman" panose="02020603050405020304" pitchFamily="18" charset="0"/>
              <a:cs typeface="Times New Roman" panose="02020603050405020304" pitchFamily="18" charset="0"/>
              <a:hlinkClick r:id="rId4"/>
            </a:endParaRPr>
          </a:p>
          <a:p>
            <a:endParaRPr lang="fr-FR" sz="16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fr-FR" sz="1600" dirty="0">
                <a:latin typeface="Times New Roman" panose="02020603050405020304" pitchFamily="18" charset="0"/>
                <a:cs typeface="Times New Roman" panose="02020603050405020304" pitchFamily="18" charset="0"/>
              </a:rPr>
              <a:t>Améliorer la conservation les informations discriminantes entre les classes</a:t>
            </a:r>
            <a:br>
              <a:rPr lang="fr-FR" sz="1600" dirty="0">
                <a:latin typeface="Times New Roman" panose="02020603050405020304" pitchFamily="18" charset="0"/>
                <a:cs typeface="Times New Roman" panose="02020603050405020304" pitchFamily="18" charset="0"/>
                <a:hlinkClick r:id="rId4"/>
              </a:rPr>
            </a:br>
            <a:endParaRPr lang="fr-FR" sz="1600"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5C5C15E2-1F2C-44CC-8D51-670BFA7CE74E}"/>
              </a:ext>
            </a:extLst>
          </p:cNvPr>
          <p:cNvSpPr/>
          <p:nvPr/>
        </p:nvSpPr>
        <p:spPr>
          <a:xfrm>
            <a:off x="423370" y="516607"/>
            <a:ext cx="4408579" cy="579967"/>
          </a:xfrm>
          <a:prstGeom prst="rect">
            <a:avLst/>
          </a:prstGeom>
        </p:spPr>
        <p:txBody>
          <a:bodyPr wrap="none">
            <a:spAutoFit/>
          </a:bodyPr>
          <a:lstStyle/>
          <a:p>
            <a:pPr indent="-205740">
              <a:lnSpc>
                <a:spcPct val="150000"/>
              </a:lnSpc>
              <a:spcBef>
                <a:spcPts val="450"/>
              </a:spcBef>
              <a:buClr>
                <a:schemeClr val="accent1"/>
              </a:buClr>
              <a:buSzPct val="70000"/>
            </a:pPr>
            <a:r>
              <a:rPr lang="fr-FR" sz="1800" dirty="0">
                <a:latin typeface="Times New Roman" panose="02020603050405020304" pitchFamily="18" charset="0"/>
                <a:cs typeface="Times New Roman" panose="02020603050405020304" pitchFamily="18" charset="0"/>
              </a:rPr>
              <a:t> </a:t>
            </a:r>
            <a:r>
              <a:rPr lang="fr-FR" sz="2400" dirty="0">
                <a:latin typeface="Times New Roman" panose="02020603050405020304" pitchFamily="18" charset="0"/>
                <a:cs typeface="Times New Roman" panose="02020603050405020304" pitchFamily="18" charset="0"/>
              </a:rPr>
              <a:t>3-Réduction des dimensionnalités</a:t>
            </a:r>
            <a:endParaRPr lang="fr-FR"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15017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1" end="1"/>
                                            </p:txEl>
                                          </p:spTgt>
                                        </p:tgtEl>
                                        <p:attrNameLst>
                                          <p:attrName>style.visibility</p:attrName>
                                        </p:attrNameLst>
                                      </p:cBhvr>
                                      <p:to>
                                        <p:strVal val="visible"/>
                                      </p:to>
                                    </p:set>
                                    <p:anim calcmode="lin" valueType="num">
                                      <p:cBhvr additive="base">
                                        <p:cTn id="25"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xEl>
                                              <p:pRg st="3" end="3"/>
                                            </p:txEl>
                                          </p:spTgt>
                                        </p:tgtEl>
                                        <p:attrNameLst>
                                          <p:attrName>style.visibility</p:attrName>
                                        </p:attrNameLst>
                                      </p:cBhvr>
                                      <p:to>
                                        <p:strVal val="visible"/>
                                      </p:to>
                                    </p:set>
                                    <p:anim calcmode="lin" valueType="num">
                                      <p:cBhvr additive="base">
                                        <p:cTn id="31"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8"/>
        <p:cNvGrpSpPr/>
        <p:nvPr/>
      </p:nvGrpSpPr>
      <p:grpSpPr>
        <a:xfrm>
          <a:off x="0" y="0"/>
          <a:ext cx="0" cy="0"/>
          <a:chOff x="0" y="0"/>
          <a:chExt cx="0" cy="0"/>
        </a:xfrm>
      </p:grpSpPr>
      <p:grpSp>
        <p:nvGrpSpPr>
          <p:cNvPr id="4" name="Groupe 3">
            <a:extLst>
              <a:ext uri="{FF2B5EF4-FFF2-40B4-BE49-F238E27FC236}">
                <a16:creationId xmlns:a16="http://schemas.microsoft.com/office/drawing/2014/main" id="{AA1CCA02-EDA6-4ACC-BFB3-A2C87791CE09}"/>
              </a:ext>
            </a:extLst>
          </p:cNvPr>
          <p:cNvGrpSpPr/>
          <p:nvPr/>
        </p:nvGrpSpPr>
        <p:grpSpPr>
          <a:xfrm>
            <a:off x="458333" y="1322863"/>
            <a:ext cx="2481640" cy="2219165"/>
            <a:chOff x="458333" y="1322863"/>
            <a:chExt cx="2481640" cy="2219165"/>
          </a:xfrm>
        </p:grpSpPr>
        <p:sp>
          <p:nvSpPr>
            <p:cNvPr id="27" name="TextBox 10">
              <a:extLst>
                <a:ext uri="{FF2B5EF4-FFF2-40B4-BE49-F238E27FC236}">
                  <a16:creationId xmlns:a16="http://schemas.microsoft.com/office/drawing/2014/main" id="{9BC2CB5C-87A1-67B0-8A97-D7E79093A8E3}"/>
                </a:ext>
              </a:extLst>
            </p:cNvPr>
            <p:cNvSpPr txBox="1"/>
            <p:nvPr/>
          </p:nvSpPr>
          <p:spPr>
            <a:xfrm>
              <a:off x="458333" y="3172696"/>
              <a:ext cx="2481640" cy="369332"/>
            </a:xfrm>
            <a:prstGeom prst="rect">
              <a:avLst/>
            </a:prstGeom>
            <a:noFill/>
          </p:spPr>
          <p:txBody>
            <a:bodyPr wrap="square" rtlCol="0">
              <a:spAutoFit/>
            </a:bodyPr>
            <a:lstStyle/>
            <a:p>
              <a:r>
                <a:rPr lang="en-GB" sz="1800" dirty="0"/>
                <a:t>INTRODUCTION </a:t>
              </a:r>
              <a:endParaRPr lang="ko-KR" altLang="en-US" sz="1800" dirty="0"/>
            </a:p>
          </p:txBody>
        </p:sp>
        <p:grpSp>
          <p:nvGrpSpPr>
            <p:cNvPr id="2" name="Groupe 1">
              <a:extLst>
                <a:ext uri="{FF2B5EF4-FFF2-40B4-BE49-F238E27FC236}">
                  <a16:creationId xmlns:a16="http://schemas.microsoft.com/office/drawing/2014/main" id="{9CF7324E-DF89-4031-8101-BF64EB542593}"/>
                </a:ext>
              </a:extLst>
            </p:cNvPr>
            <p:cNvGrpSpPr/>
            <p:nvPr/>
          </p:nvGrpSpPr>
          <p:grpSpPr>
            <a:xfrm>
              <a:off x="1201412" y="1322863"/>
              <a:ext cx="1482440" cy="1772829"/>
              <a:chOff x="1201412" y="1322863"/>
              <a:chExt cx="1482440" cy="1772829"/>
            </a:xfrm>
          </p:grpSpPr>
          <p:grpSp>
            <p:nvGrpSpPr>
              <p:cNvPr id="8" name="Group 100">
                <a:extLst>
                  <a:ext uri="{FF2B5EF4-FFF2-40B4-BE49-F238E27FC236}">
                    <a16:creationId xmlns:a16="http://schemas.microsoft.com/office/drawing/2014/main" id="{5F8EEE52-EEE9-A514-5A09-B574507079F6}"/>
                  </a:ext>
                </a:extLst>
              </p:cNvPr>
              <p:cNvGrpSpPr/>
              <p:nvPr/>
            </p:nvGrpSpPr>
            <p:grpSpPr>
              <a:xfrm>
                <a:off x="1594189" y="2427852"/>
                <a:ext cx="239084" cy="667840"/>
                <a:chOff x="4164967" y="7845552"/>
                <a:chExt cx="665872" cy="1805210"/>
              </a:xfrm>
              <a:solidFill>
                <a:srgbClr val="292536"/>
              </a:solidFill>
            </p:grpSpPr>
            <p:cxnSp>
              <p:nvCxnSpPr>
                <p:cNvPr id="9" name="Straight Connector 4">
                  <a:extLst>
                    <a:ext uri="{FF2B5EF4-FFF2-40B4-BE49-F238E27FC236}">
                      <a16:creationId xmlns:a16="http://schemas.microsoft.com/office/drawing/2014/main" id="{380E0BB9-96F6-182C-F7CB-5F8A2A15F7C4}"/>
                    </a:ext>
                  </a:extLst>
                </p:cNvPr>
                <p:cNvCxnSpPr>
                  <a:cxnSpLocks/>
                </p:cNvCxnSpPr>
                <p:nvPr/>
              </p:nvCxnSpPr>
              <p:spPr>
                <a:xfrm>
                  <a:off x="4497904" y="7845552"/>
                  <a:ext cx="0" cy="1203198"/>
                </a:xfrm>
                <a:prstGeom prst="line">
                  <a:avLst/>
                </a:prstGeom>
                <a:grpFill/>
                <a:ln w="12700">
                  <a:solidFill>
                    <a:srgbClr val="292536"/>
                  </a:solidFill>
                  <a:headEnd type="oval"/>
                  <a:tailEnd type="oval" w="lg" len="lg"/>
                </a:ln>
              </p:spPr>
              <p:style>
                <a:lnRef idx="1">
                  <a:schemeClr val="accent1"/>
                </a:lnRef>
                <a:fillRef idx="0">
                  <a:schemeClr val="accent1"/>
                </a:fillRef>
                <a:effectRef idx="0">
                  <a:schemeClr val="accent1"/>
                </a:effectRef>
                <a:fontRef idx="minor">
                  <a:schemeClr val="tx1"/>
                </a:fontRef>
              </p:style>
            </p:cxnSp>
            <p:sp>
              <p:nvSpPr>
                <p:cNvPr id="10" name="Oval 16">
                  <a:extLst>
                    <a:ext uri="{FF2B5EF4-FFF2-40B4-BE49-F238E27FC236}">
                      <a16:creationId xmlns:a16="http://schemas.microsoft.com/office/drawing/2014/main" id="{B2251DF8-1763-3043-FA1E-0D92C451B75C}"/>
                    </a:ext>
                  </a:extLst>
                </p:cNvPr>
                <p:cNvSpPr/>
                <p:nvPr/>
              </p:nvSpPr>
              <p:spPr>
                <a:xfrm>
                  <a:off x="4164967" y="8984890"/>
                  <a:ext cx="665872" cy="665872"/>
                </a:xfrm>
                <a:prstGeom prst="ellipse">
                  <a:avLst/>
                </a:prstGeom>
                <a:grpFill/>
                <a:ln>
                  <a:solidFill>
                    <a:srgbClr val="2925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rgbClr val="FFFFFF"/>
                    </a:solidFill>
                    <a:latin typeface="Designball-Buildings-01" pitchFamily="2" charset="0"/>
                  </a:endParaRPr>
                </a:p>
              </p:txBody>
            </p:sp>
          </p:grpSp>
          <p:sp>
            <p:nvSpPr>
              <p:cNvPr id="26" name="Freeform 5">
                <a:extLst>
                  <a:ext uri="{FF2B5EF4-FFF2-40B4-BE49-F238E27FC236}">
                    <a16:creationId xmlns:a16="http://schemas.microsoft.com/office/drawing/2014/main" id="{C271FCC2-7760-9486-8673-98E99E184E81}"/>
                  </a:ext>
                </a:extLst>
              </p:cNvPr>
              <p:cNvSpPr>
                <a:spLocks/>
              </p:cNvSpPr>
              <p:nvPr/>
            </p:nvSpPr>
            <p:spPr bwMode="auto">
              <a:xfrm rot="1422514">
                <a:off x="2097895" y="1954843"/>
                <a:ext cx="585957" cy="311269"/>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chemeClr val="tx1"/>
              </a:solidFill>
              <a:ln>
                <a:noFill/>
              </a:ln>
            </p:spPr>
            <p:txBody>
              <a:bodyPr vert="horz" wrap="square" lIns="45714" tIns="22857" rIns="45714" bIns="22857" numCol="1" anchor="t" anchorCtr="0" compatLnSpc="1">
                <a:prstTxWarp prst="textNoShape">
                  <a:avLst/>
                </a:prstTxWarp>
              </a:bodyPr>
              <a:lstStyle/>
              <a:p>
                <a:r>
                  <a:rPr lang="en-US" sz="900"/>
                  <a:t>r</a:t>
                </a:r>
              </a:p>
            </p:txBody>
          </p:sp>
          <p:grpSp>
            <p:nvGrpSpPr>
              <p:cNvPr id="32" name="Group 64">
                <a:extLst>
                  <a:ext uri="{FF2B5EF4-FFF2-40B4-BE49-F238E27FC236}">
                    <a16:creationId xmlns:a16="http://schemas.microsoft.com/office/drawing/2014/main" id="{E5A23C4B-3A99-F2AC-E256-25B3A89E83E5}"/>
                  </a:ext>
                </a:extLst>
              </p:cNvPr>
              <p:cNvGrpSpPr/>
              <p:nvPr/>
            </p:nvGrpSpPr>
            <p:grpSpPr>
              <a:xfrm>
                <a:off x="1201412" y="1322863"/>
                <a:ext cx="997702" cy="1027985"/>
                <a:chOff x="3108553" y="4899412"/>
                <a:chExt cx="2778703" cy="2778703"/>
              </a:xfrm>
            </p:grpSpPr>
            <p:sp>
              <p:nvSpPr>
                <p:cNvPr id="33" name="Oval 8">
                  <a:extLst>
                    <a:ext uri="{FF2B5EF4-FFF2-40B4-BE49-F238E27FC236}">
                      <a16:creationId xmlns:a16="http://schemas.microsoft.com/office/drawing/2014/main" id="{7EA559B7-A126-9C38-E6D6-21246EC044BC}"/>
                    </a:ext>
                  </a:extLst>
                </p:cNvPr>
                <p:cNvSpPr/>
                <p:nvPr/>
              </p:nvSpPr>
              <p:spPr>
                <a:xfrm>
                  <a:off x="3108553" y="4899412"/>
                  <a:ext cx="2778703" cy="2778703"/>
                </a:xfrm>
                <a:prstGeom prst="ellipse">
                  <a:avLst/>
                </a:prstGeom>
                <a:solidFill>
                  <a:srgbClr val="292536"/>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4" name="Oval 7">
                  <a:extLst>
                    <a:ext uri="{FF2B5EF4-FFF2-40B4-BE49-F238E27FC236}">
                      <a16:creationId xmlns:a16="http://schemas.microsoft.com/office/drawing/2014/main" id="{41ECE7FF-0EFD-0EBE-3C99-251FFD5F3C91}"/>
                    </a:ext>
                  </a:extLst>
                </p:cNvPr>
                <p:cNvSpPr/>
                <p:nvPr/>
              </p:nvSpPr>
              <p:spPr>
                <a:xfrm>
                  <a:off x="3357338" y="5174435"/>
                  <a:ext cx="2296449" cy="2296448"/>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6" name="TextBox 6">
                  <a:extLst>
                    <a:ext uri="{FF2B5EF4-FFF2-40B4-BE49-F238E27FC236}">
                      <a16:creationId xmlns:a16="http://schemas.microsoft.com/office/drawing/2014/main" id="{AF103748-9CEE-AB7F-C409-5D6377B31689}"/>
                    </a:ext>
                  </a:extLst>
                </p:cNvPr>
                <p:cNvSpPr txBox="1"/>
                <p:nvPr/>
              </p:nvSpPr>
              <p:spPr>
                <a:xfrm>
                  <a:off x="3934409" y="5454747"/>
                  <a:ext cx="1170601" cy="1621932"/>
                </a:xfrm>
                <a:prstGeom prst="rect">
                  <a:avLst/>
                </a:prstGeom>
                <a:noFill/>
              </p:spPr>
              <p:txBody>
                <a:bodyPr wrap="none" rtlCol="0">
                  <a:spAutoFit/>
                </a:bodyPr>
                <a:lstStyle/>
                <a:p>
                  <a:pPr algn="ctr"/>
                  <a:r>
                    <a:rPr lang="en-US" sz="3299" dirty="0"/>
                    <a:t>1</a:t>
                  </a:r>
                </a:p>
              </p:txBody>
            </p:sp>
          </p:grpSp>
        </p:grpSp>
      </p:grpSp>
      <p:sp>
        <p:nvSpPr>
          <p:cNvPr id="37" name="Title 1">
            <a:extLst>
              <a:ext uri="{FF2B5EF4-FFF2-40B4-BE49-F238E27FC236}">
                <a16:creationId xmlns:a16="http://schemas.microsoft.com/office/drawing/2014/main" id="{6AE38507-2C75-C8A2-9588-A760533635D4}"/>
              </a:ext>
            </a:extLst>
          </p:cNvPr>
          <p:cNvSpPr txBox="1">
            <a:spLocks/>
          </p:cNvSpPr>
          <p:nvPr/>
        </p:nvSpPr>
        <p:spPr>
          <a:xfrm>
            <a:off x="1830091" y="7"/>
            <a:ext cx="5597319" cy="75840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4050" kern="0" spc="600" dirty="0">
                <a:solidFill>
                  <a:sysClr val="windowText" lastClr="000000">
                    <a:lumMod val="85000"/>
                    <a:lumOff val="15000"/>
                  </a:sysClr>
                </a:solidFill>
                <a:latin typeface="Times New Roman" panose="02020603050405020304" pitchFamily="18" charset="0"/>
                <a:cs typeface="Times New Roman" panose="02020603050405020304" pitchFamily="18" charset="0"/>
              </a:rPr>
              <a:t>PLAN</a:t>
            </a:r>
            <a:endParaRPr lang="en-US" sz="4050" dirty="0">
              <a:solidFill>
                <a:schemeClr val="tx1">
                  <a:lumMod val="90000"/>
                  <a:lumOff val="10000"/>
                </a:schemeClr>
              </a:solidFill>
              <a:latin typeface="Times New Roman" panose="02020603050405020304" pitchFamily="18" charset="0"/>
              <a:cs typeface="Times New Roman" panose="02020603050405020304" pitchFamily="18" charset="0"/>
            </a:endParaRPr>
          </a:p>
        </p:txBody>
      </p:sp>
      <p:grpSp>
        <p:nvGrpSpPr>
          <p:cNvPr id="5" name="Groupe 4">
            <a:extLst>
              <a:ext uri="{FF2B5EF4-FFF2-40B4-BE49-F238E27FC236}">
                <a16:creationId xmlns:a16="http://schemas.microsoft.com/office/drawing/2014/main" id="{98F6028D-64FA-454D-B360-0BD6B0B9E13C}"/>
              </a:ext>
            </a:extLst>
          </p:cNvPr>
          <p:cNvGrpSpPr/>
          <p:nvPr/>
        </p:nvGrpSpPr>
        <p:grpSpPr>
          <a:xfrm>
            <a:off x="2322310" y="1887609"/>
            <a:ext cx="2249690" cy="2939302"/>
            <a:chOff x="2322310" y="1887609"/>
            <a:chExt cx="2249690" cy="2939302"/>
          </a:xfrm>
        </p:grpSpPr>
        <p:grpSp>
          <p:nvGrpSpPr>
            <p:cNvPr id="11" name="Group 101">
              <a:extLst>
                <a:ext uri="{FF2B5EF4-FFF2-40B4-BE49-F238E27FC236}">
                  <a16:creationId xmlns:a16="http://schemas.microsoft.com/office/drawing/2014/main" id="{AC457C2E-F346-3B5F-BB59-4DE41C711931}"/>
                </a:ext>
              </a:extLst>
            </p:cNvPr>
            <p:cNvGrpSpPr/>
            <p:nvPr/>
          </p:nvGrpSpPr>
          <p:grpSpPr>
            <a:xfrm>
              <a:off x="3006586" y="3040632"/>
              <a:ext cx="201434" cy="1027986"/>
              <a:chOff x="7964937" y="6096000"/>
              <a:chExt cx="665872" cy="3554762"/>
            </a:xfrm>
          </p:grpSpPr>
          <p:cxnSp>
            <p:nvCxnSpPr>
              <p:cNvPr id="12" name="Straight Connector 57">
                <a:extLst>
                  <a:ext uri="{FF2B5EF4-FFF2-40B4-BE49-F238E27FC236}">
                    <a16:creationId xmlns:a16="http://schemas.microsoft.com/office/drawing/2014/main" id="{CDD566FA-599E-7E7F-1342-618A0400E8E1}"/>
                  </a:ext>
                </a:extLst>
              </p:cNvPr>
              <p:cNvCxnSpPr>
                <a:cxnSpLocks/>
              </p:cNvCxnSpPr>
              <p:nvPr/>
            </p:nvCxnSpPr>
            <p:spPr>
              <a:xfrm>
                <a:off x="8297874" y="6096000"/>
                <a:ext cx="0" cy="2952750"/>
              </a:xfrm>
              <a:prstGeom prst="line">
                <a:avLst/>
              </a:prstGeom>
              <a:ln w="12700">
                <a:solidFill>
                  <a:schemeClr val="accent3"/>
                </a:solidFill>
                <a:headEnd type="oval"/>
                <a:tailEnd type="oval" w="lg" len="lg"/>
              </a:ln>
            </p:spPr>
            <p:style>
              <a:lnRef idx="1">
                <a:schemeClr val="accent1"/>
              </a:lnRef>
              <a:fillRef idx="0">
                <a:schemeClr val="accent1"/>
              </a:fillRef>
              <a:effectRef idx="0">
                <a:schemeClr val="accent1"/>
              </a:effectRef>
              <a:fontRef idx="minor">
                <a:schemeClr val="tx1"/>
              </a:fontRef>
            </p:style>
          </p:cxnSp>
          <p:sp>
            <p:nvSpPr>
              <p:cNvPr id="13" name="Oval 61">
                <a:extLst>
                  <a:ext uri="{FF2B5EF4-FFF2-40B4-BE49-F238E27FC236}">
                    <a16:creationId xmlns:a16="http://schemas.microsoft.com/office/drawing/2014/main" id="{35FD47AC-57FF-C58D-C225-F109A2F6791A}"/>
                  </a:ext>
                </a:extLst>
              </p:cNvPr>
              <p:cNvSpPr/>
              <p:nvPr/>
            </p:nvSpPr>
            <p:spPr>
              <a:xfrm>
                <a:off x="7964937" y="8984890"/>
                <a:ext cx="665872" cy="6658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rgbClr val="FFFFFF"/>
                  </a:solidFill>
                  <a:latin typeface="Designball-Buildings-01" pitchFamily="2" charset="0"/>
                </a:endParaRPr>
              </a:p>
            </p:txBody>
          </p:sp>
        </p:grpSp>
        <p:sp>
          <p:nvSpPr>
            <p:cNvPr id="25" name="Freeform 5">
              <a:extLst>
                <a:ext uri="{FF2B5EF4-FFF2-40B4-BE49-F238E27FC236}">
                  <a16:creationId xmlns:a16="http://schemas.microsoft.com/office/drawing/2014/main" id="{C94EBA9B-1FF0-5208-C42B-48B24921687E}"/>
                </a:ext>
              </a:extLst>
            </p:cNvPr>
            <p:cNvSpPr>
              <a:spLocks/>
            </p:cNvSpPr>
            <p:nvPr/>
          </p:nvSpPr>
          <p:spPr bwMode="auto">
            <a:xfrm rot="20276577" flipH="1">
              <a:off x="3531452" y="1959078"/>
              <a:ext cx="585957" cy="311269"/>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chemeClr val="tx1"/>
            </a:solidFill>
            <a:ln>
              <a:noFill/>
            </a:ln>
          </p:spPr>
          <p:txBody>
            <a:bodyPr vert="horz" wrap="square" lIns="45714" tIns="22857" rIns="45714" bIns="22857" numCol="1" anchor="t" anchorCtr="0" compatLnSpc="1">
              <a:prstTxWarp prst="textNoShape">
                <a:avLst/>
              </a:prstTxWarp>
            </a:bodyPr>
            <a:lstStyle/>
            <a:p>
              <a:r>
                <a:rPr lang="en-US" sz="900"/>
                <a:t>r</a:t>
              </a:r>
            </a:p>
          </p:txBody>
        </p:sp>
        <p:sp>
          <p:nvSpPr>
            <p:cNvPr id="31" name="TextBox 14">
              <a:extLst>
                <a:ext uri="{FF2B5EF4-FFF2-40B4-BE49-F238E27FC236}">
                  <a16:creationId xmlns:a16="http://schemas.microsoft.com/office/drawing/2014/main" id="{F837A901-3C43-7B38-36FC-FF26331520FD}"/>
                </a:ext>
              </a:extLst>
            </p:cNvPr>
            <p:cNvSpPr txBox="1"/>
            <p:nvPr/>
          </p:nvSpPr>
          <p:spPr>
            <a:xfrm>
              <a:off x="2322310" y="4180580"/>
              <a:ext cx="2249690" cy="646331"/>
            </a:xfrm>
            <a:prstGeom prst="rect">
              <a:avLst/>
            </a:prstGeom>
            <a:noFill/>
          </p:spPr>
          <p:txBody>
            <a:bodyPr wrap="square" rtlCol="0">
              <a:spAutoFit/>
            </a:bodyPr>
            <a:lstStyle/>
            <a:p>
              <a:r>
                <a:rPr lang="fr-FR" sz="1800" dirty="0">
                  <a:solidFill>
                    <a:schemeClr val="accent3"/>
                  </a:solidFill>
                </a:rPr>
                <a:t>SOLUTION ET OBJECTIF</a:t>
              </a:r>
              <a:endParaRPr lang="fr-FR" altLang="zh-CN" sz="1800" dirty="0">
                <a:solidFill>
                  <a:schemeClr val="accent3"/>
                </a:solidFill>
              </a:endParaRPr>
            </a:p>
          </p:txBody>
        </p:sp>
        <p:grpSp>
          <p:nvGrpSpPr>
            <p:cNvPr id="38" name="Group 62">
              <a:extLst>
                <a:ext uri="{FF2B5EF4-FFF2-40B4-BE49-F238E27FC236}">
                  <a16:creationId xmlns:a16="http://schemas.microsoft.com/office/drawing/2014/main" id="{9379D48C-291C-2E26-DA5C-6BE2179C509D}"/>
                </a:ext>
              </a:extLst>
            </p:cNvPr>
            <p:cNvGrpSpPr/>
            <p:nvPr/>
          </p:nvGrpSpPr>
          <p:grpSpPr>
            <a:xfrm>
              <a:off x="2613978" y="1887609"/>
              <a:ext cx="997702" cy="1027985"/>
              <a:chOff x="7061313" y="4899412"/>
              <a:chExt cx="2778703" cy="2778703"/>
            </a:xfrm>
          </p:grpSpPr>
          <p:sp>
            <p:nvSpPr>
              <p:cNvPr id="39" name="Oval 56">
                <a:extLst>
                  <a:ext uri="{FF2B5EF4-FFF2-40B4-BE49-F238E27FC236}">
                    <a16:creationId xmlns:a16="http://schemas.microsoft.com/office/drawing/2014/main" id="{091B58FB-1B11-98F1-F262-CFA87628A604}"/>
                  </a:ext>
                </a:extLst>
              </p:cNvPr>
              <p:cNvSpPr/>
              <p:nvPr/>
            </p:nvSpPr>
            <p:spPr>
              <a:xfrm>
                <a:off x="7061313" y="4899412"/>
                <a:ext cx="2778703" cy="2778703"/>
              </a:xfrm>
              <a:prstGeom prst="ellipse">
                <a:avLst/>
              </a:prstGeom>
              <a:solidFill>
                <a:schemeClr val="accent3"/>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0" name="Oval 58">
                <a:extLst>
                  <a:ext uri="{FF2B5EF4-FFF2-40B4-BE49-F238E27FC236}">
                    <a16:creationId xmlns:a16="http://schemas.microsoft.com/office/drawing/2014/main" id="{77247B79-68AF-5416-FD70-B9B910212A89}"/>
                  </a:ext>
                </a:extLst>
              </p:cNvPr>
              <p:cNvSpPr/>
              <p:nvPr/>
            </p:nvSpPr>
            <p:spPr>
              <a:xfrm>
                <a:off x="7302440" y="5140539"/>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2" name="TextBox 60">
                <a:extLst>
                  <a:ext uri="{FF2B5EF4-FFF2-40B4-BE49-F238E27FC236}">
                    <a16:creationId xmlns:a16="http://schemas.microsoft.com/office/drawing/2014/main" id="{6292CAAF-1E42-2C15-3EAC-01B0A53A5479}"/>
                  </a:ext>
                </a:extLst>
              </p:cNvPr>
              <p:cNvSpPr txBox="1"/>
              <p:nvPr/>
            </p:nvSpPr>
            <p:spPr>
              <a:xfrm>
                <a:off x="7865364" y="5400632"/>
                <a:ext cx="1170601" cy="1621932"/>
              </a:xfrm>
              <a:prstGeom prst="rect">
                <a:avLst/>
              </a:prstGeom>
              <a:noFill/>
            </p:spPr>
            <p:txBody>
              <a:bodyPr wrap="none" rtlCol="0">
                <a:spAutoFit/>
              </a:bodyPr>
              <a:lstStyle/>
              <a:p>
                <a:pPr algn="ctr"/>
                <a:r>
                  <a:rPr lang="en-US" sz="3299" dirty="0"/>
                  <a:t>2</a:t>
                </a:r>
              </a:p>
            </p:txBody>
          </p:sp>
        </p:grpSp>
      </p:grpSp>
      <p:grpSp>
        <p:nvGrpSpPr>
          <p:cNvPr id="6" name="Groupe 5">
            <a:extLst>
              <a:ext uri="{FF2B5EF4-FFF2-40B4-BE49-F238E27FC236}">
                <a16:creationId xmlns:a16="http://schemas.microsoft.com/office/drawing/2014/main" id="{76618F52-695E-4906-8542-B683B17625F4}"/>
              </a:ext>
            </a:extLst>
          </p:cNvPr>
          <p:cNvGrpSpPr/>
          <p:nvPr/>
        </p:nvGrpSpPr>
        <p:grpSpPr>
          <a:xfrm>
            <a:off x="3769168" y="1286512"/>
            <a:ext cx="2048342" cy="2482111"/>
            <a:chOff x="3769168" y="1286512"/>
            <a:chExt cx="2048342" cy="2482111"/>
          </a:xfrm>
        </p:grpSpPr>
        <p:grpSp>
          <p:nvGrpSpPr>
            <p:cNvPr id="14" name="Group 102">
              <a:extLst>
                <a:ext uri="{FF2B5EF4-FFF2-40B4-BE49-F238E27FC236}">
                  <a16:creationId xmlns:a16="http://schemas.microsoft.com/office/drawing/2014/main" id="{9649F9BA-D300-F8FD-5320-4B3970AC7C0E}"/>
                </a:ext>
              </a:extLst>
            </p:cNvPr>
            <p:cNvGrpSpPr/>
            <p:nvPr/>
          </p:nvGrpSpPr>
          <p:grpSpPr>
            <a:xfrm>
              <a:off x="4419808" y="2574521"/>
              <a:ext cx="239084" cy="667839"/>
              <a:chOff x="11764907" y="7845554"/>
              <a:chExt cx="665872" cy="1805208"/>
            </a:xfrm>
            <a:solidFill>
              <a:schemeClr val="tx2"/>
            </a:solidFill>
          </p:grpSpPr>
          <p:cxnSp>
            <p:nvCxnSpPr>
              <p:cNvPr id="15" name="Straight Connector 65">
                <a:extLst>
                  <a:ext uri="{FF2B5EF4-FFF2-40B4-BE49-F238E27FC236}">
                    <a16:creationId xmlns:a16="http://schemas.microsoft.com/office/drawing/2014/main" id="{C0CD8360-7DA3-49DF-770A-D7F8ADA2408D}"/>
                  </a:ext>
                </a:extLst>
              </p:cNvPr>
              <p:cNvCxnSpPr>
                <a:cxnSpLocks/>
              </p:cNvCxnSpPr>
              <p:nvPr/>
            </p:nvCxnSpPr>
            <p:spPr>
              <a:xfrm>
                <a:off x="12097843" y="7845554"/>
                <a:ext cx="0" cy="1203199"/>
              </a:xfrm>
              <a:prstGeom prst="line">
                <a:avLst/>
              </a:prstGeom>
              <a:grpFill/>
              <a:ln w="12700">
                <a:solidFill>
                  <a:schemeClr val="tx2"/>
                </a:solidFill>
                <a:headEnd type="oval"/>
                <a:tailEnd type="oval" w="lg" len="lg"/>
              </a:ln>
            </p:spPr>
            <p:style>
              <a:lnRef idx="1">
                <a:schemeClr val="accent1"/>
              </a:lnRef>
              <a:fillRef idx="0">
                <a:schemeClr val="accent1"/>
              </a:fillRef>
              <a:effectRef idx="0">
                <a:schemeClr val="accent1"/>
              </a:effectRef>
              <a:fontRef idx="minor">
                <a:schemeClr val="tx1"/>
              </a:fontRef>
            </p:style>
          </p:cxnSp>
          <p:sp>
            <p:nvSpPr>
              <p:cNvPr id="16" name="Oval 71">
                <a:extLst>
                  <a:ext uri="{FF2B5EF4-FFF2-40B4-BE49-F238E27FC236}">
                    <a16:creationId xmlns:a16="http://schemas.microsoft.com/office/drawing/2014/main" id="{8BD92A7C-D4A6-F044-BA1A-88B74F733D2D}"/>
                  </a:ext>
                </a:extLst>
              </p:cNvPr>
              <p:cNvSpPr/>
              <p:nvPr/>
            </p:nvSpPr>
            <p:spPr>
              <a:xfrm>
                <a:off x="11764907" y="8984890"/>
                <a:ext cx="665872" cy="665872"/>
              </a:xfrm>
              <a:prstGeom prst="ellipse">
                <a:avLst/>
              </a:prstGeom>
              <a:grp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rgbClr val="FFFFFF"/>
                  </a:solidFill>
                  <a:latin typeface="Designball-Buildings-01" pitchFamily="2" charset="0"/>
                </a:endParaRPr>
              </a:p>
            </p:txBody>
          </p:sp>
        </p:grpSp>
        <p:sp>
          <p:nvSpPr>
            <p:cNvPr id="24" name="Freeform 5">
              <a:extLst>
                <a:ext uri="{FF2B5EF4-FFF2-40B4-BE49-F238E27FC236}">
                  <a16:creationId xmlns:a16="http://schemas.microsoft.com/office/drawing/2014/main" id="{7A20E0EF-022F-F166-3043-6C691135A608}"/>
                </a:ext>
              </a:extLst>
            </p:cNvPr>
            <p:cNvSpPr>
              <a:spLocks/>
            </p:cNvSpPr>
            <p:nvPr/>
          </p:nvSpPr>
          <p:spPr bwMode="auto">
            <a:xfrm rot="1360682">
              <a:off x="4953473" y="1984429"/>
              <a:ext cx="585957" cy="311269"/>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chemeClr val="tx1"/>
            </a:solidFill>
            <a:ln>
              <a:noFill/>
            </a:ln>
          </p:spPr>
          <p:txBody>
            <a:bodyPr vert="horz" wrap="square" lIns="45714" tIns="22857" rIns="45714" bIns="22857" numCol="1" anchor="t" anchorCtr="0" compatLnSpc="1">
              <a:prstTxWarp prst="textNoShape">
                <a:avLst/>
              </a:prstTxWarp>
            </a:bodyPr>
            <a:lstStyle/>
            <a:p>
              <a:r>
                <a:rPr lang="en-US" sz="900"/>
                <a:t>r</a:t>
              </a:r>
            </a:p>
          </p:txBody>
        </p:sp>
        <p:sp>
          <p:nvSpPr>
            <p:cNvPr id="30" name="TextBox 13">
              <a:extLst>
                <a:ext uri="{FF2B5EF4-FFF2-40B4-BE49-F238E27FC236}">
                  <a16:creationId xmlns:a16="http://schemas.microsoft.com/office/drawing/2014/main" id="{BBA8654A-794F-0EED-F5A9-02F2B6B062C2}"/>
                </a:ext>
              </a:extLst>
            </p:cNvPr>
            <p:cNvSpPr txBox="1"/>
            <p:nvPr/>
          </p:nvSpPr>
          <p:spPr>
            <a:xfrm>
              <a:off x="3769168" y="3399291"/>
              <a:ext cx="2048342" cy="369332"/>
            </a:xfrm>
            <a:prstGeom prst="rect">
              <a:avLst/>
            </a:prstGeom>
            <a:noFill/>
          </p:spPr>
          <p:txBody>
            <a:bodyPr wrap="square" rtlCol="0">
              <a:spAutoFit/>
            </a:bodyPr>
            <a:lstStyle/>
            <a:p>
              <a:r>
                <a:rPr lang="fr-FR" sz="1800" dirty="0">
                  <a:solidFill>
                    <a:schemeClr val="accent3">
                      <a:lumMod val="75000"/>
                    </a:schemeClr>
                  </a:solidFill>
                </a:rPr>
                <a:t>ARCHITECTURE </a:t>
              </a:r>
              <a:endParaRPr lang="fr-FR" altLang="zh-CN" sz="1800" dirty="0">
                <a:solidFill>
                  <a:schemeClr val="accent3">
                    <a:lumMod val="75000"/>
                  </a:schemeClr>
                </a:solidFill>
              </a:endParaRPr>
            </a:p>
          </p:txBody>
        </p:sp>
        <p:grpSp>
          <p:nvGrpSpPr>
            <p:cNvPr id="43" name="Group 66">
              <a:extLst>
                <a:ext uri="{FF2B5EF4-FFF2-40B4-BE49-F238E27FC236}">
                  <a16:creationId xmlns:a16="http://schemas.microsoft.com/office/drawing/2014/main" id="{82688DF8-B6B9-734B-87C6-0F1F5CA6AAF2}"/>
                </a:ext>
              </a:extLst>
            </p:cNvPr>
            <p:cNvGrpSpPr/>
            <p:nvPr/>
          </p:nvGrpSpPr>
          <p:grpSpPr>
            <a:xfrm>
              <a:off x="4040499" y="1286512"/>
              <a:ext cx="997702" cy="1027985"/>
              <a:chOff x="3108553" y="4899412"/>
              <a:chExt cx="2778703" cy="2778703"/>
            </a:xfrm>
          </p:grpSpPr>
          <p:sp>
            <p:nvSpPr>
              <p:cNvPr id="44" name="Oval 67">
                <a:extLst>
                  <a:ext uri="{FF2B5EF4-FFF2-40B4-BE49-F238E27FC236}">
                    <a16:creationId xmlns:a16="http://schemas.microsoft.com/office/drawing/2014/main" id="{A71FED1C-3ACE-A684-EB30-5D80EAE04738}"/>
                  </a:ext>
                </a:extLst>
              </p:cNvPr>
              <p:cNvSpPr/>
              <p:nvPr/>
            </p:nvSpPr>
            <p:spPr>
              <a:xfrm>
                <a:off x="3108553" y="4899412"/>
                <a:ext cx="2778703" cy="2778703"/>
              </a:xfrm>
              <a:prstGeom prst="ellipse">
                <a:avLst/>
              </a:prstGeom>
              <a:solidFill>
                <a:schemeClr val="tx2"/>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5" name="Oval 68">
                <a:extLst>
                  <a:ext uri="{FF2B5EF4-FFF2-40B4-BE49-F238E27FC236}">
                    <a16:creationId xmlns:a16="http://schemas.microsoft.com/office/drawing/2014/main" id="{7D785605-C39F-0F01-C6E2-313B12A3BAA2}"/>
                  </a:ext>
                </a:extLst>
              </p:cNvPr>
              <p:cNvSpPr/>
              <p:nvPr/>
            </p:nvSpPr>
            <p:spPr>
              <a:xfrm>
                <a:off x="3365537" y="5118624"/>
                <a:ext cx="2296448" cy="2296448"/>
              </a:xfrm>
              <a:prstGeom prst="ellipse">
                <a:avLst/>
              </a:prstGeom>
              <a:solidFill>
                <a:srgbClr val="D8EEE3"/>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7" name="TextBox 70">
                <a:extLst>
                  <a:ext uri="{FF2B5EF4-FFF2-40B4-BE49-F238E27FC236}">
                    <a16:creationId xmlns:a16="http://schemas.microsoft.com/office/drawing/2014/main" id="{EFCD6CDF-E090-B788-382D-FAA8856D7711}"/>
                  </a:ext>
                </a:extLst>
              </p:cNvPr>
              <p:cNvSpPr txBox="1"/>
              <p:nvPr/>
            </p:nvSpPr>
            <p:spPr>
              <a:xfrm>
                <a:off x="3912609" y="5400632"/>
                <a:ext cx="1170601" cy="1621932"/>
              </a:xfrm>
              <a:prstGeom prst="rect">
                <a:avLst/>
              </a:prstGeom>
              <a:noFill/>
            </p:spPr>
            <p:txBody>
              <a:bodyPr wrap="none" rtlCol="0">
                <a:spAutoFit/>
              </a:bodyPr>
              <a:lstStyle/>
              <a:p>
                <a:pPr algn="ctr"/>
                <a:r>
                  <a:rPr lang="en-US" sz="3299" dirty="0"/>
                  <a:t>3</a:t>
                </a:r>
              </a:p>
            </p:txBody>
          </p:sp>
        </p:grpSp>
      </p:grpSp>
      <p:grpSp>
        <p:nvGrpSpPr>
          <p:cNvPr id="7" name="Groupe 6">
            <a:extLst>
              <a:ext uri="{FF2B5EF4-FFF2-40B4-BE49-F238E27FC236}">
                <a16:creationId xmlns:a16="http://schemas.microsoft.com/office/drawing/2014/main" id="{4C576DA1-328E-4748-A741-53B3748998C3}"/>
              </a:ext>
            </a:extLst>
          </p:cNvPr>
          <p:cNvGrpSpPr/>
          <p:nvPr/>
        </p:nvGrpSpPr>
        <p:grpSpPr>
          <a:xfrm>
            <a:off x="5219321" y="1904737"/>
            <a:ext cx="2439292" cy="2961757"/>
            <a:chOff x="5219321" y="1904737"/>
            <a:chExt cx="2439292" cy="2961757"/>
          </a:xfrm>
        </p:grpSpPr>
        <p:grpSp>
          <p:nvGrpSpPr>
            <p:cNvPr id="17" name="Group 103">
              <a:extLst>
                <a:ext uri="{FF2B5EF4-FFF2-40B4-BE49-F238E27FC236}">
                  <a16:creationId xmlns:a16="http://schemas.microsoft.com/office/drawing/2014/main" id="{1131DEDA-7559-BB44-1AB9-ED9E2F9FE619}"/>
                </a:ext>
              </a:extLst>
            </p:cNvPr>
            <p:cNvGrpSpPr/>
            <p:nvPr/>
          </p:nvGrpSpPr>
          <p:grpSpPr>
            <a:xfrm>
              <a:off x="5823970" y="3072370"/>
              <a:ext cx="224023" cy="1106664"/>
              <a:chOff x="15564877" y="6096000"/>
              <a:chExt cx="665872" cy="3554762"/>
            </a:xfrm>
            <a:solidFill>
              <a:srgbClr val="4D8C81"/>
            </a:solidFill>
          </p:grpSpPr>
          <p:cxnSp>
            <p:nvCxnSpPr>
              <p:cNvPr id="18" name="Straight Connector 72">
                <a:extLst>
                  <a:ext uri="{FF2B5EF4-FFF2-40B4-BE49-F238E27FC236}">
                    <a16:creationId xmlns:a16="http://schemas.microsoft.com/office/drawing/2014/main" id="{557D880F-98C6-C189-BABF-040423E4C29A}"/>
                  </a:ext>
                </a:extLst>
              </p:cNvPr>
              <p:cNvCxnSpPr>
                <a:cxnSpLocks/>
              </p:cNvCxnSpPr>
              <p:nvPr/>
            </p:nvCxnSpPr>
            <p:spPr>
              <a:xfrm>
                <a:off x="15897814" y="6096000"/>
                <a:ext cx="0" cy="2952750"/>
              </a:xfrm>
              <a:prstGeom prst="line">
                <a:avLst/>
              </a:prstGeom>
              <a:grpFill/>
              <a:ln w="12700">
                <a:solidFill>
                  <a:srgbClr val="4D8C81"/>
                </a:solidFill>
                <a:headEnd type="oval"/>
                <a:tailEnd type="oval" w="lg" len="lg"/>
              </a:ln>
            </p:spPr>
            <p:style>
              <a:lnRef idx="1">
                <a:schemeClr val="accent1"/>
              </a:lnRef>
              <a:fillRef idx="0">
                <a:schemeClr val="accent1"/>
              </a:fillRef>
              <a:effectRef idx="0">
                <a:schemeClr val="accent1"/>
              </a:effectRef>
              <a:fontRef idx="minor">
                <a:schemeClr val="tx1"/>
              </a:fontRef>
            </p:style>
          </p:cxnSp>
          <p:sp>
            <p:nvSpPr>
              <p:cNvPr id="19" name="Oval 78">
                <a:extLst>
                  <a:ext uri="{FF2B5EF4-FFF2-40B4-BE49-F238E27FC236}">
                    <a16:creationId xmlns:a16="http://schemas.microsoft.com/office/drawing/2014/main" id="{2CA35B17-5A95-3774-D95D-E4DA04853E50}"/>
                  </a:ext>
                </a:extLst>
              </p:cNvPr>
              <p:cNvSpPr/>
              <p:nvPr/>
            </p:nvSpPr>
            <p:spPr>
              <a:xfrm>
                <a:off x="15564877" y="8984890"/>
                <a:ext cx="665872" cy="6658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rgbClr val="FFFFFF"/>
                  </a:solidFill>
                  <a:latin typeface="Designball-Buildings-01" pitchFamily="2" charset="0"/>
                </a:endParaRPr>
              </a:p>
            </p:txBody>
          </p:sp>
        </p:grpSp>
        <p:sp>
          <p:nvSpPr>
            <p:cNvPr id="23" name="Freeform 5">
              <a:extLst>
                <a:ext uri="{FF2B5EF4-FFF2-40B4-BE49-F238E27FC236}">
                  <a16:creationId xmlns:a16="http://schemas.microsoft.com/office/drawing/2014/main" id="{7CB2575D-1860-9474-24E6-BE33DCA1E57B}"/>
                </a:ext>
              </a:extLst>
            </p:cNvPr>
            <p:cNvSpPr>
              <a:spLocks/>
            </p:cNvSpPr>
            <p:nvPr/>
          </p:nvSpPr>
          <p:spPr bwMode="auto">
            <a:xfrm rot="20095993" flipH="1">
              <a:off x="6364406" y="1946837"/>
              <a:ext cx="585957" cy="311268"/>
            </a:xfrm>
            <a:custGeom>
              <a:avLst/>
              <a:gdLst>
                <a:gd name="T0" fmla="*/ 254 w 509"/>
                <a:gd name="T1" fmla="*/ 73 h 258"/>
                <a:gd name="T2" fmla="*/ 0 w 509"/>
                <a:gd name="T3" fmla="*/ 8 h 258"/>
                <a:gd name="T4" fmla="*/ 5 w 509"/>
                <a:gd name="T5" fmla="*/ 258 h 258"/>
                <a:gd name="T6" fmla="*/ 256 w 509"/>
                <a:gd name="T7" fmla="*/ 185 h 258"/>
                <a:gd name="T8" fmla="*/ 509 w 509"/>
                <a:gd name="T9" fmla="*/ 250 h 258"/>
                <a:gd name="T10" fmla="*/ 505 w 509"/>
                <a:gd name="T11" fmla="*/ 0 h 258"/>
                <a:gd name="T12" fmla="*/ 254 w 509"/>
                <a:gd name="T13" fmla="*/ 73 h 258"/>
              </a:gdLst>
              <a:ahLst/>
              <a:cxnLst>
                <a:cxn ang="0">
                  <a:pos x="T0" y="T1"/>
                </a:cxn>
                <a:cxn ang="0">
                  <a:pos x="T2" y="T3"/>
                </a:cxn>
                <a:cxn ang="0">
                  <a:pos x="T4" y="T5"/>
                </a:cxn>
                <a:cxn ang="0">
                  <a:pos x="T6" y="T7"/>
                </a:cxn>
                <a:cxn ang="0">
                  <a:pos x="T8" y="T9"/>
                </a:cxn>
                <a:cxn ang="0">
                  <a:pos x="T10" y="T11"/>
                </a:cxn>
                <a:cxn ang="0">
                  <a:pos x="T12" y="T13"/>
                </a:cxn>
              </a:cxnLst>
              <a:rect l="0" t="0" r="r" b="b"/>
              <a:pathLst>
                <a:path w="509" h="258">
                  <a:moveTo>
                    <a:pt x="254" y="73"/>
                  </a:moveTo>
                  <a:cubicBezTo>
                    <a:pt x="138" y="75"/>
                    <a:pt x="39" y="48"/>
                    <a:pt x="0" y="8"/>
                  </a:cubicBezTo>
                  <a:cubicBezTo>
                    <a:pt x="5" y="258"/>
                    <a:pt x="5" y="258"/>
                    <a:pt x="5" y="258"/>
                  </a:cubicBezTo>
                  <a:cubicBezTo>
                    <a:pt x="42" y="218"/>
                    <a:pt x="140" y="187"/>
                    <a:pt x="256" y="185"/>
                  </a:cubicBezTo>
                  <a:cubicBezTo>
                    <a:pt x="371" y="183"/>
                    <a:pt x="470" y="210"/>
                    <a:pt x="509" y="250"/>
                  </a:cubicBezTo>
                  <a:cubicBezTo>
                    <a:pt x="505" y="0"/>
                    <a:pt x="505" y="0"/>
                    <a:pt x="505" y="0"/>
                  </a:cubicBezTo>
                  <a:cubicBezTo>
                    <a:pt x="467" y="40"/>
                    <a:pt x="369" y="71"/>
                    <a:pt x="254" y="73"/>
                  </a:cubicBezTo>
                  <a:close/>
                </a:path>
              </a:pathLst>
            </a:custGeom>
            <a:solidFill>
              <a:schemeClr val="tx1"/>
            </a:solidFill>
            <a:ln>
              <a:noFill/>
            </a:ln>
          </p:spPr>
          <p:txBody>
            <a:bodyPr vert="horz" wrap="square" lIns="45714" tIns="22857" rIns="45714" bIns="22857" numCol="1" anchor="t" anchorCtr="0" compatLnSpc="1">
              <a:prstTxWarp prst="textNoShape">
                <a:avLst/>
              </a:prstTxWarp>
            </a:bodyPr>
            <a:lstStyle/>
            <a:p>
              <a:r>
                <a:rPr lang="en-US" sz="900"/>
                <a:t>r</a:t>
              </a:r>
            </a:p>
          </p:txBody>
        </p:sp>
        <p:sp>
          <p:nvSpPr>
            <p:cNvPr id="29" name="TextBox 12">
              <a:extLst>
                <a:ext uri="{FF2B5EF4-FFF2-40B4-BE49-F238E27FC236}">
                  <a16:creationId xmlns:a16="http://schemas.microsoft.com/office/drawing/2014/main" id="{27698489-7154-10D0-9961-2A38784E15AD}"/>
                </a:ext>
              </a:extLst>
            </p:cNvPr>
            <p:cNvSpPr txBox="1"/>
            <p:nvPr/>
          </p:nvSpPr>
          <p:spPr>
            <a:xfrm>
              <a:off x="5219321" y="4220163"/>
              <a:ext cx="2439292" cy="646331"/>
            </a:xfrm>
            <a:prstGeom prst="rect">
              <a:avLst/>
            </a:prstGeom>
            <a:noFill/>
          </p:spPr>
          <p:txBody>
            <a:bodyPr wrap="square" rtlCol="0">
              <a:spAutoFit/>
            </a:bodyPr>
            <a:lstStyle/>
            <a:p>
              <a:r>
                <a:rPr lang="en-GB" sz="1800" dirty="0">
                  <a:solidFill>
                    <a:srgbClr val="4D8C81"/>
                  </a:solidFill>
                </a:rPr>
                <a:t>EXPRIMENTATION ET RESULTAT</a:t>
              </a:r>
              <a:endParaRPr lang="en-US" altLang="zh-CN" sz="1800" dirty="0">
                <a:solidFill>
                  <a:srgbClr val="4D8C81"/>
                </a:solidFill>
              </a:endParaRPr>
            </a:p>
          </p:txBody>
        </p:sp>
        <p:grpSp>
          <p:nvGrpSpPr>
            <p:cNvPr id="48" name="Group 73">
              <a:extLst>
                <a:ext uri="{FF2B5EF4-FFF2-40B4-BE49-F238E27FC236}">
                  <a16:creationId xmlns:a16="http://schemas.microsoft.com/office/drawing/2014/main" id="{5CA3A927-A0D9-0E83-03B8-E40B85FD8BF5}"/>
                </a:ext>
              </a:extLst>
            </p:cNvPr>
            <p:cNvGrpSpPr/>
            <p:nvPr/>
          </p:nvGrpSpPr>
          <p:grpSpPr>
            <a:xfrm>
              <a:off x="5457558" y="1904737"/>
              <a:ext cx="997702" cy="1031348"/>
              <a:chOff x="7061313" y="4899412"/>
              <a:chExt cx="2778703" cy="2778703"/>
            </a:xfrm>
          </p:grpSpPr>
          <p:sp>
            <p:nvSpPr>
              <p:cNvPr id="49" name="Oval 74">
                <a:extLst>
                  <a:ext uri="{FF2B5EF4-FFF2-40B4-BE49-F238E27FC236}">
                    <a16:creationId xmlns:a16="http://schemas.microsoft.com/office/drawing/2014/main" id="{35CB1081-F254-4083-FDB9-A88A5758C7F6}"/>
                  </a:ext>
                </a:extLst>
              </p:cNvPr>
              <p:cNvSpPr/>
              <p:nvPr/>
            </p:nvSpPr>
            <p:spPr>
              <a:xfrm>
                <a:off x="7061313" y="4899412"/>
                <a:ext cx="2778703" cy="2778703"/>
              </a:xfrm>
              <a:prstGeom prst="ellipse">
                <a:avLst/>
              </a:prstGeom>
              <a:solidFill>
                <a:schemeClr val="accent3">
                  <a:lumMod val="75000"/>
                </a:schemeClr>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0" name="Oval 75">
                <a:extLst>
                  <a:ext uri="{FF2B5EF4-FFF2-40B4-BE49-F238E27FC236}">
                    <a16:creationId xmlns:a16="http://schemas.microsoft.com/office/drawing/2014/main" id="{97EEFACF-C8C7-D99B-E4AF-CE9B5AF38313}"/>
                  </a:ext>
                </a:extLst>
              </p:cNvPr>
              <p:cNvSpPr/>
              <p:nvPr/>
            </p:nvSpPr>
            <p:spPr>
              <a:xfrm>
                <a:off x="7300174" y="5172622"/>
                <a:ext cx="2296449" cy="2296449"/>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52" name="TextBox 77">
                <a:extLst>
                  <a:ext uri="{FF2B5EF4-FFF2-40B4-BE49-F238E27FC236}">
                    <a16:creationId xmlns:a16="http://schemas.microsoft.com/office/drawing/2014/main" id="{C54FB481-B03E-685E-5F54-25E7E44BC304}"/>
                  </a:ext>
                </a:extLst>
              </p:cNvPr>
              <p:cNvSpPr txBox="1"/>
              <p:nvPr/>
            </p:nvSpPr>
            <p:spPr>
              <a:xfrm>
                <a:off x="7865364" y="5400630"/>
                <a:ext cx="1170601" cy="1616643"/>
              </a:xfrm>
              <a:prstGeom prst="rect">
                <a:avLst/>
              </a:prstGeom>
              <a:noFill/>
            </p:spPr>
            <p:txBody>
              <a:bodyPr wrap="none" rtlCol="0">
                <a:spAutoFit/>
              </a:bodyPr>
              <a:lstStyle/>
              <a:p>
                <a:pPr algn="ctr"/>
                <a:r>
                  <a:rPr lang="en-US" sz="3299" dirty="0"/>
                  <a:t>4</a:t>
                </a:r>
              </a:p>
            </p:txBody>
          </p:sp>
        </p:grpSp>
      </p:grpSp>
      <p:grpSp>
        <p:nvGrpSpPr>
          <p:cNvPr id="35" name="Groupe 34">
            <a:extLst>
              <a:ext uri="{FF2B5EF4-FFF2-40B4-BE49-F238E27FC236}">
                <a16:creationId xmlns:a16="http://schemas.microsoft.com/office/drawing/2014/main" id="{B8162874-B73E-4389-BDDC-A03CB4B7AE60}"/>
              </a:ext>
            </a:extLst>
          </p:cNvPr>
          <p:cNvGrpSpPr/>
          <p:nvPr/>
        </p:nvGrpSpPr>
        <p:grpSpPr>
          <a:xfrm>
            <a:off x="6670900" y="1257249"/>
            <a:ext cx="2113181" cy="2612214"/>
            <a:chOff x="6670900" y="1257249"/>
            <a:chExt cx="2113181" cy="2612214"/>
          </a:xfrm>
        </p:grpSpPr>
        <p:grpSp>
          <p:nvGrpSpPr>
            <p:cNvPr id="20" name="Group 104">
              <a:extLst>
                <a:ext uri="{FF2B5EF4-FFF2-40B4-BE49-F238E27FC236}">
                  <a16:creationId xmlns:a16="http://schemas.microsoft.com/office/drawing/2014/main" id="{9D9B417D-91B7-1C64-FB8D-240B9DC31944}"/>
                </a:ext>
              </a:extLst>
            </p:cNvPr>
            <p:cNvGrpSpPr/>
            <p:nvPr/>
          </p:nvGrpSpPr>
          <p:grpSpPr>
            <a:xfrm>
              <a:off x="7307863" y="2470212"/>
              <a:ext cx="239084" cy="667840"/>
              <a:chOff x="19364847" y="7845552"/>
              <a:chExt cx="665872" cy="1805210"/>
            </a:xfrm>
          </p:grpSpPr>
          <p:cxnSp>
            <p:nvCxnSpPr>
              <p:cNvPr id="21" name="Straight Connector 79">
                <a:extLst>
                  <a:ext uri="{FF2B5EF4-FFF2-40B4-BE49-F238E27FC236}">
                    <a16:creationId xmlns:a16="http://schemas.microsoft.com/office/drawing/2014/main" id="{F5D1B0DA-F33F-C17C-627C-159DC6304328}"/>
                  </a:ext>
                </a:extLst>
              </p:cNvPr>
              <p:cNvCxnSpPr>
                <a:cxnSpLocks/>
              </p:cNvCxnSpPr>
              <p:nvPr/>
            </p:nvCxnSpPr>
            <p:spPr>
              <a:xfrm>
                <a:off x="19697784" y="7845552"/>
                <a:ext cx="0" cy="1203198"/>
              </a:xfrm>
              <a:prstGeom prst="line">
                <a:avLst/>
              </a:prstGeom>
              <a:ln w="12700">
                <a:solidFill>
                  <a:schemeClr val="tx1"/>
                </a:solidFill>
                <a:headEnd type="oval"/>
                <a:tailEnd type="oval" w="lg" len="lg"/>
              </a:ln>
            </p:spPr>
            <p:style>
              <a:lnRef idx="1">
                <a:schemeClr val="accent1"/>
              </a:lnRef>
              <a:fillRef idx="0">
                <a:schemeClr val="accent1"/>
              </a:fillRef>
              <a:effectRef idx="0">
                <a:schemeClr val="accent1"/>
              </a:effectRef>
              <a:fontRef idx="minor">
                <a:schemeClr val="tx1"/>
              </a:fontRef>
            </p:style>
          </p:cxnSp>
          <p:sp>
            <p:nvSpPr>
              <p:cNvPr id="22" name="Oval 85">
                <a:extLst>
                  <a:ext uri="{FF2B5EF4-FFF2-40B4-BE49-F238E27FC236}">
                    <a16:creationId xmlns:a16="http://schemas.microsoft.com/office/drawing/2014/main" id="{084CFF48-AFD9-CE0D-439A-F03B7B018241}"/>
                  </a:ext>
                </a:extLst>
              </p:cNvPr>
              <p:cNvSpPr/>
              <p:nvPr/>
            </p:nvSpPr>
            <p:spPr>
              <a:xfrm>
                <a:off x="19364847" y="8984890"/>
                <a:ext cx="665872" cy="66587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rgbClr val="FFFFFF"/>
                  </a:solidFill>
                  <a:latin typeface="Designball-Buildings-01" pitchFamily="2" charset="0"/>
                </a:endParaRPr>
              </a:p>
            </p:txBody>
          </p:sp>
        </p:grpSp>
        <p:sp>
          <p:nvSpPr>
            <p:cNvPr id="28" name="TextBox 11">
              <a:extLst>
                <a:ext uri="{FF2B5EF4-FFF2-40B4-BE49-F238E27FC236}">
                  <a16:creationId xmlns:a16="http://schemas.microsoft.com/office/drawing/2014/main" id="{BEE745D2-540A-440B-3A47-DE699545E67C}"/>
                </a:ext>
              </a:extLst>
            </p:cNvPr>
            <p:cNvSpPr txBox="1"/>
            <p:nvPr/>
          </p:nvSpPr>
          <p:spPr>
            <a:xfrm>
              <a:off x="6670900" y="3223132"/>
              <a:ext cx="2113181" cy="646331"/>
            </a:xfrm>
            <a:prstGeom prst="rect">
              <a:avLst/>
            </a:prstGeom>
            <a:noFill/>
          </p:spPr>
          <p:txBody>
            <a:bodyPr wrap="square" rtlCol="0">
              <a:spAutoFit/>
            </a:bodyPr>
            <a:lstStyle/>
            <a:p>
              <a:r>
                <a:rPr lang="fr-FR" sz="1800" dirty="0"/>
                <a:t>CONCLUSION ET PRESPECTIVES</a:t>
              </a:r>
              <a:endParaRPr lang="ko-KR" altLang="en-US" sz="1800" dirty="0"/>
            </a:p>
          </p:txBody>
        </p:sp>
        <p:grpSp>
          <p:nvGrpSpPr>
            <p:cNvPr id="53" name="Group 80">
              <a:extLst>
                <a:ext uri="{FF2B5EF4-FFF2-40B4-BE49-F238E27FC236}">
                  <a16:creationId xmlns:a16="http://schemas.microsoft.com/office/drawing/2014/main" id="{03E5DBF0-3AEA-96AF-DAE9-A38C6DC65909}"/>
                </a:ext>
              </a:extLst>
            </p:cNvPr>
            <p:cNvGrpSpPr/>
            <p:nvPr/>
          </p:nvGrpSpPr>
          <p:grpSpPr>
            <a:xfrm>
              <a:off x="6849636" y="1257249"/>
              <a:ext cx="997702" cy="1027985"/>
              <a:chOff x="3108553" y="4899412"/>
              <a:chExt cx="2778703" cy="2778703"/>
            </a:xfrm>
          </p:grpSpPr>
          <p:sp>
            <p:nvSpPr>
              <p:cNvPr id="54" name="Oval 81">
                <a:extLst>
                  <a:ext uri="{FF2B5EF4-FFF2-40B4-BE49-F238E27FC236}">
                    <a16:creationId xmlns:a16="http://schemas.microsoft.com/office/drawing/2014/main" id="{92D5A823-6C29-4C4C-8A56-399F60D3755C}"/>
                  </a:ext>
                </a:extLst>
              </p:cNvPr>
              <p:cNvSpPr/>
              <p:nvPr/>
            </p:nvSpPr>
            <p:spPr>
              <a:xfrm>
                <a:off x="3108553" y="4899412"/>
                <a:ext cx="2778703" cy="2778703"/>
              </a:xfrm>
              <a:prstGeom prst="ellipse">
                <a:avLst/>
              </a:prstGeom>
              <a:solidFill>
                <a:schemeClr val="tx1"/>
              </a:solidFill>
              <a:ln>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5" name="Oval 82">
                <a:extLst>
                  <a:ext uri="{FF2B5EF4-FFF2-40B4-BE49-F238E27FC236}">
                    <a16:creationId xmlns:a16="http://schemas.microsoft.com/office/drawing/2014/main" id="{12499B33-D8A6-8B39-D790-F9244EF94E5D}"/>
                  </a:ext>
                </a:extLst>
              </p:cNvPr>
              <p:cNvSpPr/>
              <p:nvPr/>
            </p:nvSpPr>
            <p:spPr>
              <a:xfrm>
                <a:off x="3349679" y="5140538"/>
                <a:ext cx="2296448" cy="2296448"/>
              </a:xfrm>
              <a:prstGeom prst="ellipse">
                <a:avLst/>
              </a:prstGeom>
              <a:solidFill>
                <a:schemeClr val="bg1"/>
              </a:solidFill>
              <a:ln>
                <a:noFill/>
              </a:ln>
              <a:effectLst>
                <a:outerShdw blurRad="228600" dist="152400" dir="5400000" algn="t" rotWithShape="0">
                  <a:schemeClr val="bg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57" name="TextBox 84">
                <a:extLst>
                  <a:ext uri="{FF2B5EF4-FFF2-40B4-BE49-F238E27FC236}">
                    <a16:creationId xmlns:a16="http://schemas.microsoft.com/office/drawing/2014/main" id="{211BE17E-679D-24F3-EFC3-B2494F81C066}"/>
                  </a:ext>
                </a:extLst>
              </p:cNvPr>
              <p:cNvSpPr txBox="1"/>
              <p:nvPr/>
            </p:nvSpPr>
            <p:spPr>
              <a:xfrm>
                <a:off x="3912604" y="5400632"/>
                <a:ext cx="1170601" cy="1621932"/>
              </a:xfrm>
              <a:prstGeom prst="rect">
                <a:avLst/>
              </a:prstGeom>
              <a:noFill/>
            </p:spPr>
            <p:txBody>
              <a:bodyPr wrap="none" rtlCol="0">
                <a:spAutoFit/>
              </a:bodyPr>
              <a:lstStyle/>
              <a:p>
                <a:pPr algn="ctr"/>
                <a:r>
                  <a:rPr lang="en-US" sz="3299" dirty="0"/>
                  <a:t>5</a:t>
                </a:r>
              </a:p>
            </p:txBody>
          </p:sp>
        </p:grpSp>
      </p:grpSp>
      <p:sp>
        <p:nvSpPr>
          <p:cNvPr id="3" name="Google Shape;193;p20">
            <a:extLst>
              <a:ext uri="{FF2B5EF4-FFF2-40B4-BE49-F238E27FC236}">
                <a16:creationId xmlns:a16="http://schemas.microsoft.com/office/drawing/2014/main" id="{AA416CBB-A6F1-F7D8-2A03-1036090E8CA0}"/>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2</a:t>
            </a:fld>
            <a:endParaRPr lang="en" sz="1600" dirty="0">
              <a:solidFill>
                <a:srgbClr val="757C83"/>
              </a:solidFill>
              <a:latin typeface="IBM Plex Sans"/>
              <a:sym typeface="IBM Plex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fill="hold"/>
                                        <p:tgtEl>
                                          <p:spTgt spid="35"/>
                                        </p:tgtEl>
                                        <p:attrNameLst>
                                          <p:attrName>ppt_x</p:attrName>
                                        </p:attrNameLst>
                                      </p:cBhvr>
                                      <p:tavLst>
                                        <p:tav tm="0">
                                          <p:val>
                                            <p:strVal val="#ppt_x"/>
                                          </p:val>
                                        </p:tav>
                                        <p:tav tm="100000">
                                          <p:val>
                                            <p:strVal val="#ppt_x"/>
                                          </p:val>
                                        </p:tav>
                                      </p:tavLst>
                                    </p:anim>
                                    <p:anim calcmode="lin" valueType="num">
                                      <p:cBhvr additive="base">
                                        <p:cTn id="24" dur="500" fill="hold"/>
                                        <p:tgtEl>
                                          <p:spTgt spid="35"/>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fill="hold"/>
                                        <p:tgtEl>
                                          <p:spTgt spid="3"/>
                                        </p:tgtEl>
                                        <p:attrNameLst>
                                          <p:attrName>ppt_x</p:attrName>
                                        </p:attrNameLst>
                                      </p:cBhvr>
                                      <p:tavLst>
                                        <p:tav tm="0">
                                          <p:val>
                                            <p:strVal val="#ppt_x"/>
                                          </p:val>
                                        </p:tav>
                                        <p:tav tm="100000">
                                          <p:val>
                                            <p:strVal val="#ppt_x"/>
                                          </p:val>
                                        </p:tav>
                                      </p:tavLst>
                                    </p:anim>
                                    <p:anim calcmode="lin" valueType="num">
                                      <p:cBhvr additive="base">
                                        <p:cTn id="2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20</a:t>
            </a:fld>
            <a:endParaRPr lang="en" sz="1600" dirty="0">
              <a:solidFill>
                <a:srgbClr val="757C83"/>
              </a:solidFill>
              <a:latin typeface="IBM Plex Sans"/>
              <a:sym typeface="IBM Plex Sans"/>
            </a:endParaRPr>
          </a:p>
        </p:txBody>
      </p:sp>
      <p:sp>
        <p:nvSpPr>
          <p:cNvPr id="2" name="Rectangle 1">
            <a:extLst>
              <a:ext uri="{FF2B5EF4-FFF2-40B4-BE49-F238E27FC236}">
                <a16:creationId xmlns:a16="http://schemas.microsoft.com/office/drawing/2014/main" id="{B3D717BE-C6DD-4F06-AADA-3468ACACE00C}"/>
              </a:ext>
            </a:extLst>
          </p:cNvPr>
          <p:cNvSpPr/>
          <p:nvPr/>
        </p:nvSpPr>
        <p:spPr>
          <a:xfrm>
            <a:off x="258409" y="611509"/>
            <a:ext cx="8185027" cy="3395801"/>
          </a:xfrm>
          <a:prstGeom prst="rect">
            <a:avLst/>
          </a:prstGeom>
        </p:spPr>
        <p:txBody>
          <a:bodyPr wrap="square">
            <a:spAutoFit/>
          </a:bodyPr>
          <a:lstStyle/>
          <a:p>
            <a:pPr marL="205740" indent="-205740" algn="ctr">
              <a:spcBef>
                <a:spcPts val="450"/>
              </a:spcBef>
              <a:buClr>
                <a:schemeClr val="accent1"/>
              </a:buClr>
              <a:buSzPct val="70000"/>
            </a:pPr>
            <a:r>
              <a:rPr lang="fr-FR" sz="1950" b="1" dirty="0">
                <a:solidFill>
                  <a:srgbClr val="0070C0"/>
                </a:solidFill>
                <a:latin typeface="Times New Roman" panose="02020603050405020304" pitchFamily="18" charset="0"/>
                <a:cs typeface="Times New Roman" panose="02020603050405020304" pitchFamily="18" charset="0"/>
              </a:rPr>
              <a:t> </a:t>
            </a:r>
            <a:r>
              <a:rPr lang="fr-FR" sz="2400" b="1" dirty="0">
                <a:solidFill>
                  <a:schemeClr val="bg2">
                    <a:lumMod val="90000"/>
                    <a:lumOff val="10000"/>
                  </a:schemeClr>
                </a:solidFill>
                <a:latin typeface="Times New Roman" panose="02020603050405020304" pitchFamily="18" charset="0"/>
                <a:cs typeface="Times New Roman" panose="02020603050405020304" pitchFamily="18" charset="0"/>
              </a:rPr>
              <a:t>Entrainement du modèle </a:t>
            </a:r>
          </a:p>
          <a:p>
            <a:pPr marL="205740" indent="-205740" algn="ctr">
              <a:spcBef>
                <a:spcPts val="450"/>
              </a:spcBef>
              <a:buClr>
                <a:schemeClr val="accent1"/>
              </a:buClr>
              <a:buSzPct val="70000"/>
            </a:pPr>
            <a:endParaRPr lang="fr-FR" sz="2900" b="1" dirty="0">
              <a:solidFill>
                <a:schemeClr val="dk2"/>
              </a:solidFill>
              <a:latin typeface="Times New Roman" panose="02020603050405020304" pitchFamily="18" charset="0"/>
              <a:ea typeface="Mulish"/>
              <a:cs typeface="Times New Roman" panose="02020603050405020304" pitchFamily="18" charset="0"/>
            </a:endParaRPr>
          </a:p>
          <a:p>
            <a:pPr>
              <a:lnSpc>
                <a:spcPct val="150000"/>
              </a:lnSpc>
            </a:pPr>
            <a:r>
              <a:rPr lang="fr-FR" sz="1950" dirty="0">
                <a:latin typeface="Times New Roman" panose="02020603050405020304" pitchFamily="18" charset="0"/>
                <a:cs typeface="Times New Roman" panose="02020603050405020304" pitchFamily="18" charset="0"/>
              </a:rPr>
              <a:t>- </a:t>
            </a:r>
            <a:r>
              <a:rPr lang="fr-FR" sz="1800" dirty="0">
                <a:latin typeface="Times New Roman" panose="02020603050405020304" pitchFamily="18" charset="0"/>
                <a:cs typeface="Times New Roman" panose="02020603050405020304" pitchFamily="18" charset="0"/>
              </a:rPr>
              <a:t>Diviser l’ensemble de données en 80%  ensemble d’apprentissage  et 20% ensemble de test</a:t>
            </a:r>
          </a:p>
          <a:p>
            <a:pPr marL="342900" indent="-342900">
              <a:lnSpc>
                <a:spcPct val="150000"/>
              </a:lnSpc>
              <a:buFont typeface="Arial" panose="020B0604020202020204" pitchFamily="34" charset="0"/>
              <a:buChar char="•"/>
            </a:pPr>
            <a:r>
              <a:rPr lang="fr-FR" sz="1800" b="1" dirty="0">
                <a:latin typeface="Times New Roman" panose="02020603050405020304" pitchFamily="18" charset="0"/>
                <a:cs typeface="Times New Roman" panose="02020603050405020304" pitchFamily="18" charset="0"/>
              </a:rPr>
              <a:t>Le dossier </a:t>
            </a:r>
            <a:r>
              <a:rPr lang="fr-FR" sz="1600" b="1" dirty="0">
                <a:latin typeface="Times New Roman" panose="02020603050405020304" pitchFamily="18" charset="0"/>
                <a:cs typeface="Times New Roman" panose="02020603050405020304" pitchFamily="18" charset="0"/>
              </a:rPr>
              <a:t>MIX</a:t>
            </a:r>
            <a:r>
              <a:rPr lang="fr-FR" sz="1800" b="1" dirty="0">
                <a:latin typeface="Times New Roman" panose="02020603050405020304" pitchFamily="18" charset="0"/>
                <a:cs typeface="Times New Roman" panose="02020603050405020304" pitchFamily="18" charset="0"/>
              </a:rPr>
              <a:t> contient des fichiers  d’entrainement du modèle</a:t>
            </a:r>
          </a:p>
          <a:p>
            <a:pPr marL="342900" indent="-342900">
              <a:lnSpc>
                <a:spcPct val="150000"/>
              </a:lnSpc>
              <a:buFont typeface="Arial" panose="020B0604020202020204" pitchFamily="34" charset="0"/>
              <a:buChar char="•"/>
            </a:pPr>
            <a:r>
              <a:rPr lang="fr-FR" sz="1800" b="1" dirty="0">
                <a:latin typeface="Times New Roman" panose="02020603050405020304" pitchFamily="18" charset="0"/>
                <a:cs typeface="Times New Roman" panose="02020603050405020304" pitchFamily="18" charset="0"/>
              </a:rPr>
              <a:t>Le dossier </a:t>
            </a:r>
            <a:r>
              <a:rPr lang="fr-FR" sz="1600" b="1" dirty="0">
                <a:latin typeface="Times New Roman" panose="02020603050405020304" pitchFamily="18" charset="0"/>
                <a:cs typeface="Times New Roman" panose="02020603050405020304" pitchFamily="18" charset="0"/>
              </a:rPr>
              <a:t>test</a:t>
            </a:r>
            <a:r>
              <a:rPr lang="fr-FR" sz="1800" b="1" dirty="0">
                <a:latin typeface="Times New Roman" panose="02020603050405020304" pitchFamily="18" charset="0"/>
                <a:cs typeface="Times New Roman" panose="02020603050405020304" pitchFamily="18" charset="0"/>
              </a:rPr>
              <a:t> contient les  données utilisée pour la phase de le test  </a:t>
            </a:r>
          </a:p>
          <a:p>
            <a:pPr>
              <a:lnSpc>
                <a:spcPct val="150000"/>
              </a:lnSpc>
            </a:pPr>
            <a:endParaRPr lang="fr-FR" sz="1050" b="1" dirty="0">
              <a:solidFill>
                <a:srgbClr val="0070C0"/>
              </a:solidFill>
              <a:latin typeface="Calibri" pitchFamily="34" charset="0"/>
              <a:cs typeface="Calibri" pitchFamily="34" charset="0"/>
            </a:endParaRPr>
          </a:p>
          <a:p>
            <a:endParaRPr lang="fr-FR" sz="1050" dirty="0">
              <a:latin typeface="Calibri" pitchFamily="34" charset="0"/>
              <a:cs typeface="Calibri" pitchFamily="34" charset="0"/>
            </a:endParaRPr>
          </a:p>
          <a:p>
            <a:endParaRPr lang="fr-FR" sz="1050" dirty="0">
              <a:latin typeface="Calibri" pitchFamily="34" charset="0"/>
              <a:cs typeface="Calibri" pitchFamily="34" charset="0"/>
            </a:endParaRPr>
          </a:p>
          <a:p>
            <a:endParaRPr lang="fr-FR" sz="1050" dirty="0">
              <a:latin typeface="Calibri" pitchFamily="34" charset="0"/>
              <a:cs typeface="Calibri" pitchFamily="34" charset="0"/>
            </a:endParaRPr>
          </a:p>
        </p:txBody>
      </p:sp>
      <p:sp>
        <p:nvSpPr>
          <p:cNvPr id="5" name="Rectangle 4">
            <a:extLst>
              <a:ext uri="{FF2B5EF4-FFF2-40B4-BE49-F238E27FC236}">
                <a16:creationId xmlns:a16="http://schemas.microsoft.com/office/drawing/2014/main" id="{373395A6-91E2-40D0-A7D0-88B6E18FC383}"/>
              </a:ext>
            </a:extLst>
          </p:cNvPr>
          <p:cNvSpPr/>
          <p:nvPr/>
        </p:nvSpPr>
        <p:spPr>
          <a:xfrm>
            <a:off x="2049504" y="-53500"/>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pic>
        <p:nvPicPr>
          <p:cNvPr id="6" name="Image 5">
            <a:extLst>
              <a:ext uri="{FF2B5EF4-FFF2-40B4-BE49-F238E27FC236}">
                <a16:creationId xmlns:a16="http://schemas.microsoft.com/office/drawing/2014/main" id="{50F26BA3-17F5-481B-9278-4E229BD23C17}"/>
              </a:ext>
            </a:extLst>
          </p:cNvPr>
          <p:cNvPicPr>
            <a:picLocks noChangeAspect="1"/>
          </p:cNvPicPr>
          <p:nvPr/>
        </p:nvPicPr>
        <p:blipFill>
          <a:blip r:embed="rId3"/>
          <a:stretch>
            <a:fillRect/>
          </a:stretch>
        </p:blipFill>
        <p:spPr>
          <a:xfrm>
            <a:off x="3429781" y="3650122"/>
            <a:ext cx="1438275" cy="714375"/>
          </a:xfrm>
          <a:prstGeom prst="rect">
            <a:avLst/>
          </a:prstGeom>
        </p:spPr>
      </p:pic>
    </p:spTree>
    <p:extLst>
      <p:ext uri="{BB962C8B-B14F-4D97-AF65-F5344CB8AC3E}">
        <p14:creationId xmlns:p14="http://schemas.microsoft.com/office/powerpoint/2010/main" val="2376859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21</a:t>
            </a:fld>
            <a:endParaRPr lang="en" sz="1600" dirty="0">
              <a:solidFill>
                <a:srgbClr val="757C83"/>
              </a:solidFill>
              <a:latin typeface="IBM Plex Sans"/>
              <a:sym typeface="IBM Plex Sans"/>
            </a:endParaRPr>
          </a:p>
        </p:txBody>
      </p:sp>
      <p:sp>
        <p:nvSpPr>
          <p:cNvPr id="5" name="Espace réservé du contenu 2">
            <a:extLst>
              <a:ext uri="{FF2B5EF4-FFF2-40B4-BE49-F238E27FC236}">
                <a16:creationId xmlns:a16="http://schemas.microsoft.com/office/drawing/2014/main" id="{5980364F-DE59-4464-83C8-5D0FC81077B9}"/>
              </a:ext>
            </a:extLst>
          </p:cNvPr>
          <p:cNvSpPr txBox="1">
            <a:spLocks/>
          </p:cNvSpPr>
          <p:nvPr/>
        </p:nvSpPr>
        <p:spPr>
          <a:xfrm>
            <a:off x="196924" y="144017"/>
            <a:ext cx="8232182" cy="3750495"/>
          </a:xfrm>
          <a:prstGeom prst="rect">
            <a:avLst/>
          </a:prstGeom>
        </p:spPr>
        <p:txBody>
          <a:bodyPr vert="horz">
            <a:normAutofit/>
          </a:bodyPr>
          <a:lstStyle/>
          <a:p>
            <a:pPr marL="205740" indent="-205740" defTabSz="685800">
              <a:spcBef>
                <a:spcPts val="450"/>
              </a:spcBef>
              <a:buClr>
                <a:schemeClr val="accent1"/>
              </a:buClr>
              <a:buSzPct val="70000"/>
              <a:defRPr/>
            </a:pPr>
            <a:endParaRPr lang="fr-FR" sz="1500" b="1" kern="1200" dirty="0">
              <a:solidFill>
                <a:schemeClr val="accent2">
                  <a:lumMod val="60000"/>
                  <a:lumOff val="40000"/>
                </a:schemeClr>
              </a:solidFill>
              <a:latin typeface="Calibri" pitchFamily="34" charset="0"/>
              <a:cs typeface="Calibri" pitchFamily="34" charset="0"/>
            </a:endParaRPr>
          </a:p>
          <a:p>
            <a:pPr marL="205740" indent="-205740" algn="ctr">
              <a:spcBef>
                <a:spcPts val="450"/>
              </a:spcBef>
              <a:buClr>
                <a:schemeClr val="accent1"/>
              </a:buClr>
              <a:buSzPct val="70000"/>
            </a:pPr>
            <a:r>
              <a:rPr lang="fr-FR" sz="2400" b="1" dirty="0">
                <a:solidFill>
                  <a:schemeClr val="bg2">
                    <a:lumMod val="90000"/>
                    <a:lumOff val="10000"/>
                  </a:schemeClr>
                </a:solidFill>
                <a:latin typeface="Times New Roman" panose="02020603050405020304" pitchFamily="18" charset="0"/>
                <a:cs typeface="Times New Roman" panose="02020603050405020304" pitchFamily="18" charset="0"/>
              </a:rPr>
              <a:t>Evaluation</a:t>
            </a:r>
          </a:p>
          <a:p>
            <a:pPr marL="205740" indent="-205740" algn="ctr">
              <a:spcBef>
                <a:spcPts val="450"/>
              </a:spcBef>
              <a:buClr>
                <a:schemeClr val="accent1"/>
              </a:buClr>
              <a:buSzPct val="70000"/>
            </a:pPr>
            <a:endParaRPr lang="fr-FR" sz="2900" b="1" dirty="0">
              <a:solidFill>
                <a:schemeClr val="dk2"/>
              </a:solidFill>
              <a:latin typeface="Mulish"/>
              <a:ea typeface="Mulish"/>
              <a:cs typeface="Mulish"/>
            </a:endParaRPr>
          </a:p>
          <a:p>
            <a:pPr>
              <a:buFontTx/>
              <a:buChar char="-"/>
            </a:pPr>
            <a:r>
              <a:rPr lang="fr-FR" sz="1500" dirty="0">
                <a:latin typeface="Times New Roman" panose="02020603050405020304" pitchFamily="18" charset="0"/>
                <a:cs typeface="Times New Roman" panose="02020603050405020304" pitchFamily="18" charset="0"/>
              </a:rPr>
              <a:t> </a:t>
            </a:r>
            <a:r>
              <a:rPr lang="fr-FR" sz="1800" dirty="0">
                <a:latin typeface="Times New Roman" panose="02020603050405020304" pitchFamily="18" charset="0"/>
                <a:cs typeface="Times New Roman" panose="02020603050405020304" pitchFamily="18" charset="0"/>
              </a:rPr>
              <a:t>Pour chaque modèle, nous utilisons les métriques d'évaluation suivantes :</a:t>
            </a:r>
            <a:endParaRPr lang="fr-FR" sz="1050" b="1" dirty="0">
              <a:latin typeface="Times New Roman" panose="02020603050405020304" pitchFamily="18" charset="0"/>
              <a:cs typeface="Times New Roman" panose="02020603050405020304" pitchFamily="18" charset="0"/>
            </a:endParaRPr>
          </a:p>
          <a:p>
            <a:endParaRPr lang="fr-FR" sz="1200" b="1" dirty="0">
              <a:latin typeface="Calibri" pitchFamily="34" charset="0"/>
              <a:cs typeface="Calibri" pitchFamily="34" charset="0"/>
            </a:endParaRPr>
          </a:p>
        </p:txBody>
      </p:sp>
      <p:sp>
        <p:nvSpPr>
          <p:cNvPr id="2" name="Rectangle 1">
            <a:extLst>
              <a:ext uri="{FF2B5EF4-FFF2-40B4-BE49-F238E27FC236}">
                <a16:creationId xmlns:a16="http://schemas.microsoft.com/office/drawing/2014/main" id="{84D76EF8-DE1F-422C-A06A-D9B714F9A35E}"/>
              </a:ext>
            </a:extLst>
          </p:cNvPr>
          <p:cNvSpPr/>
          <p:nvPr/>
        </p:nvSpPr>
        <p:spPr>
          <a:xfrm>
            <a:off x="378879" y="2019264"/>
            <a:ext cx="8947076" cy="2771849"/>
          </a:xfrm>
          <a:prstGeom prst="rect">
            <a:avLst/>
          </a:prstGeom>
        </p:spPr>
        <p:txBody>
          <a:bodyPr wrap="square">
            <a:spAutoFit/>
          </a:bodyPr>
          <a:lstStyle/>
          <a:p>
            <a:pPr marL="214313" indent="-214313" algn="just">
              <a:lnSpc>
                <a:spcPct val="150000"/>
              </a:lnSpc>
              <a:spcAft>
                <a:spcPts val="600"/>
              </a:spcAft>
              <a:buFont typeface="Arial" panose="020B0604020202020204" pitchFamily="34" charset="0"/>
              <a:buChar char="•"/>
            </a:pPr>
            <a:r>
              <a:rPr lang="fr-FR" sz="1800" dirty="0">
                <a:latin typeface="Times New Roman" panose="02020603050405020304" pitchFamily="18" charset="0"/>
                <a:cs typeface="Times New Roman" panose="02020603050405020304" pitchFamily="18" charset="0"/>
              </a:rPr>
              <a:t>Accuarcy = (TP + TN) / (TP + TN + FP + FN)</a:t>
            </a:r>
          </a:p>
          <a:p>
            <a:pPr marL="214313" indent="-214313" algn="just">
              <a:lnSpc>
                <a:spcPct val="150000"/>
              </a:lnSpc>
              <a:spcAft>
                <a:spcPts val="600"/>
              </a:spcAft>
              <a:buFont typeface="Arial" panose="020B0604020202020204" pitchFamily="34" charset="0"/>
              <a:buChar char="•"/>
            </a:pPr>
            <a:r>
              <a:rPr lang="fr-FR" sz="1800" dirty="0">
                <a:latin typeface="Times New Roman" panose="02020603050405020304" pitchFamily="18" charset="0"/>
                <a:cs typeface="Times New Roman" panose="02020603050405020304" pitchFamily="18" charset="0"/>
              </a:rPr>
              <a:t>Precision=TP/(TP+FP)</a:t>
            </a:r>
          </a:p>
          <a:p>
            <a:pPr marL="214313" indent="-214313" algn="just">
              <a:lnSpc>
                <a:spcPct val="150000"/>
              </a:lnSpc>
              <a:spcAft>
                <a:spcPts val="600"/>
              </a:spcAft>
              <a:buFont typeface="Arial" panose="020B0604020202020204" pitchFamily="34" charset="0"/>
              <a:buChar char="•"/>
            </a:pPr>
            <a:r>
              <a:rPr lang="fr-FR" sz="1800" dirty="0">
                <a:latin typeface="Times New Roman" panose="02020603050405020304" pitchFamily="18" charset="0"/>
                <a:cs typeface="Times New Roman" panose="02020603050405020304" pitchFamily="18" charset="0"/>
              </a:rPr>
              <a:t>Rappel = TP / (TP + FN)</a:t>
            </a:r>
          </a:p>
          <a:p>
            <a:pPr marL="214313" indent="-214313" algn="just">
              <a:lnSpc>
                <a:spcPct val="150000"/>
              </a:lnSpc>
              <a:spcAft>
                <a:spcPts val="600"/>
              </a:spcAft>
              <a:buFont typeface="Arial" panose="020B0604020202020204" pitchFamily="34" charset="0"/>
              <a:buChar char="•"/>
            </a:pPr>
            <a:r>
              <a:rPr lang="fr-FR" sz="1800" dirty="0">
                <a:latin typeface="Times New Roman" panose="02020603050405020304" pitchFamily="18" charset="0"/>
                <a:cs typeface="Times New Roman" panose="02020603050405020304" pitchFamily="18" charset="0"/>
              </a:rPr>
              <a:t>F1-Score = 2 * (Précision * Rappel) / (Précision + Rappel)</a:t>
            </a:r>
          </a:p>
          <a:p>
            <a:pPr marL="214313" indent="-214313" algn="just">
              <a:lnSpc>
                <a:spcPct val="150000"/>
              </a:lnSpc>
              <a:spcAft>
                <a:spcPts val="600"/>
              </a:spcAft>
              <a:buFont typeface="Arial" panose="020B0604020202020204" pitchFamily="34" charset="0"/>
              <a:buChar char="•"/>
            </a:pPr>
            <a:r>
              <a:rPr lang="fr-FR" sz="1800" dirty="0">
                <a:latin typeface="Times New Roman" panose="02020603050405020304" pitchFamily="18" charset="0"/>
                <a:cs typeface="Times New Roman" panose="02020603050405020304" pitchFamily="18" charset="0"/>
              </a:rPr>
              <a:t>Courbe ROC (</a:t>
            </a:r>
            <a:r>
              <a:rPr lang="fr-FR" sz="1800" dirty="0" err="1">
                <a:latin typeface="Times New Roman" panose="02020603050405020304" pitchFamily="18" charset="0"/>
                <a:cs typeface="Times New Roman" panose="02020603050405020304" pitchFamily="18" charset="0"/>
              </a:rPr>
              <a:t>Receiver</a:t>
            </a:r>
            <a:r>
              <a:rPr lang="fr-FR" sz="1800" dirty="0">
                <a:latin typeface="Times New Roman" panose="02020603050405020304" pitchFamily="18" charset="0"/>
                <a:cs typeface="Times New Roman" panose="02020603050405020304" pitchFamily="18" charset="0"/>
              </a:rPr>
              <a:t> Operating </a:t>
            </a:r>
            <a:r>
              <a:rPr lang="fr-FR" sz="1800" dirty="0" err="1">
                <a:latin typeface="Times New Roman" panose="02020603050405020304" pitchFamily="18" charset="0"/>
                <a:cs typeface="Times New Roman" panose="02020603050405020304" pitchFamily="18" charset="0"/>
              </a:rPr>
              <a:t>Characteristic</a:t>
            </a:r>
            <a:r>
              <a:rPr lang="fr-FR" sz="1800" dirty="0">
                <a:latin typeface="Times New Roman" panose="02020603050405020304" pitchFamily="18" charset="0"/>
                <a:cs typeface="Times New Roman" panose="02020603050405020304" pitchFamily="18" charset="0"/>
              </a:rPr>
              <a:t>)</a:t>
            </a:r>
          </a:p>
          <a:p>
            <a:pPr algn="just">
              <a:lnSpc>
                <a:spcPct val="150000"/>
              </a:lnSpc>
              <a:spcAft>
                <a:spcPts val="600"/>
              </a:spcAft>
            </a:pPr>
            <a:endParaRPr lang="fr-FR" sz="1050" dirty="0">
              <a:latin typeface="Calibri" panose="020F0502020204030204" pitchFamily="34" charset="0"/>
              <a:ea typeface="Calibri" panose="020F050202020403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DB55DC8D-3897-4FAD-8589-8FD678E431B1}"/>
              </a:ext>
            </a:extLst>
          </p:cNvPr>
          <p:cNvSpPr/>
          <p:nvPr/>
        </p:nvSpPr>
        <p:spPr>
          <a:xfrm>
            <a:off x="2049504" y="-53500"/>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spTree>
    <p:extLst>
      <p:ext uri="{BB962C8B-B14F-4D97-AF65-F5344CB8AC3E}">
        <p14:creationId xmlns:p14="http://schemas.microsoft.com/office/powerpoint/2010/main" val="3153383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 calcmode="lin" valueType="num">
                                      <p:cBhvr additive="base">
                                        <p:cTn id="7"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Effect transition="in" filter="fade">
                                      <p:cBhvr>
                                        <p:cTn id="13" dur="1000"/>
                                        <p:tgtEl>
                                          <p:spTgt spid="2">
                                            <p:txEl>
                                              <p:pRg st="0" end="0"/>
                                            </p:txEl>
                                          </p:spTgt>
                                        </p:tgtEl>
                                      </p:cBhvr>
                                    </p:animEffect>
                                    <p:anim calcmode="lin" valueType="num">
                                      <p:cBhvr>
                                        <p:cTn id="14"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2">
                                            <p:txEl>
                                              <p:pRg st="1" end="1"/>
                                            </p:txEl>
                                          </p:spTgt>
                                        </p:tgtEl>
                                        <p:attrNameLst>
                                          <p:attrName>style.visibility</p:attrName>
                                        </p:attrNameLst>
                                      </p:cBhvr>
                                      <p:to>
                                        <p:strVal val="visible"/>
                                      </p:to>
                                    </p:set>
                                    <p:animEffect transition="in" filter="fade">
                                      <p:cBhvr>
                                        <p:cTn id="20" dur="1000"/>
                                        <p:tgtEl>
                                          <p:spTgt spid="2">
                                            <p:txEl>
                                              <p:pRg st="1" end="1"/>
                                            </p:txEl>
                                          </p:spTgt>
                                        </p:tgtEl>
                                      </p:cBhvr>
                                    </p:animEffect>
                                    <p:anim calcmode="lin" valueType="num">
                                      <p:cBhvr>
                                        <p:cTn id="21"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2">
                                            <p:txEl>
                                              <p:pRg st="2" end="2"/>
                                            </p:txEl>
                                          </p:spTgt>
                                        </p:tgtEl>
                                        <p:attrNameLst>
                                          <p:attrName>style.visibility</p:attrName>
                                        </p:attrNameLst>
                                      </p:cBhvr>
                                      <p:to>
                                        <p:strVal val="visible"/>
                                      </p:to>
                                    </p:set>
                                    <p:animEffect transition="in" filter="fade">
                                      <p:cBhvr>
                                        <p:cTn id="27" dur="1000"/>
                                        <p:tgtEl>
                                          <p:spTgt spid="2">
                                            <p:txEl>
                                              <p:pRg st="2" end="2"/>
                                            </p:txEl>
                                          </p:spTgt>
                                        </p:tgtEl>
                                      </p:cBhvr>
                                    </p:animEffect>
                                    <p:anim calcmode="lin" valueType="num">
                                      <p:cBhvr>
                                        <p:cTn id="28"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2">
                                            <p:txEl>
                                              <p:pRg st="3" end="3"/>
                                            </p:txEl>
                                          </p:spTgt>
                                        </p:tgtEl>
                                        <p:attrNameLst>
                                          <p:attrName>style.visibility</p:attrName>
                                        </p:attrNameLst>
                                      </p:cBhvr>
                                      <p:to>
                                        <p:strVal val="visible"/>
                                      </p:to>
                                    </p:set>
                                    <p:animEffect transition="in" filter="fade">
                                      <p:cBhvr>
                                        <p:cTn id="34" dur="1000"/>
                                        <p:tgtEl>
                                          <p:spTgt spid="2">
                                            <p:txEl>
                                              <p:pRg st="3" end="3"/>
                                            </p:txEl>
                                          </p:spTgt>
                                        </p:tgtEl>
                                      </p:cBhvr>
                                    </p:animEffect>
                                    <p:anim calcmode="lin" valueType="num">
                                      <p:cBhvr>
                                        <p:cTn id="35"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2">
                                            <p:txEl>
                                              <p:pRg st="4" end="4"/>
                                            </p:txEl>
                                          </p:spTgt>
                                        </p:tgtEl>
                                        <p:attrNameLst>
                                          <p:attrName>style.visibility</p:attrName>
                                        </p:attrNameLst>
                                      </p:cBhvr>
                                      <p:to>
                                        <p:strVal val="visible"/>
                                      </p:to>
                                    </p:set>
                                    <p:animEffect transition="in" filter="fade">
                                      <p:cBhvr>
                                        <p:cTn id="41" dur="1000"/>
                                        <p:tgtEl>
                                          <p:spTgt spid="2">
                                            <p:txEl>
                                              <p:pRg st="4" end="4"/>
                                            </p:txEl>
                                          </p:spTgt>
                                        </p:tgtEl>
                                      </p:cBhvr>
                                    </p:animEffect>
                                    <p:anim calcmode="lin" valueType="num">
                                      <p:cBhvr>
                                        <p:cTn id="42"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22</a:t>
            </a:fld>
            <a:endParaRPr lang="en" sz="1600" dirty="0">
              <a:solidFill>
                <a:srgbClr val="757C83"/>
              </a:solidFill>
              <a:latin typeface="IBM Plex Sans"/>
              <a:sym typeface="IBM Plex Sans"/>
            </a:endParaRPr>
          </a:p>
        </p:txBody>
      </p:sp>
      <p:sp>
        <p:nvSpPr>
          <p:cNvPr id="5" name="Espace réservé du contenu 2">
            <a:extLst>
              <a:ext uri="{FF2B5EF4-FFF2-40B4-BE49-F238E27FC236}">
                <a16:creationId xmlns:a16="http://schemas.microsoft.com/office/drawing/2014/main" id="{DD8FC3CB-D524-421E-A9DF-9F426CE3FE80}"/>
              </a:ext>
            </a:extLst>
          </p:cNvPr>
          <p:cNvSpPr txBox="1">
            <a:spLocks/>
          </p:cNvSpPr>
          <p:nvPr/>
        </p:nvSpPr>
        <p:spPr>
          <a:xfrm>
            <a:off x="61760" y="-274384"/>
            <a:ext cx="8635707" cy="4554155"/>
          </a:xfrm>
          <a:prstGeom prst="rect">
            <a:avLst/>
          </a:prstGeom>
        </p:spPr>
        <p:txBody>
          <a:bodyPr vert="horz">
            <a:normAutofit/>
          </a:bodyPr>
          <a:lstStyle/>
          <a:p>
            <a:pPr marL="205740" indent="-205740">
              <a:spcBef>
                <a:spcPts val="450"/>
              </a:spcBef>
              <a:buClr>
                <a:schemeClr val="accent1"/>
              </a:buClr>
              <a:buSzPct val="70000"/>
            </a:pPr>
            <a:r>
              <a:rPr lang="fr-FR" sz="1800" b="1" dirty="0">
                <a:solidFill>
                  <a:srgbClr val="0070C0"/>
                </a:solidFill>
                <a:latin typeface="Calibri" pitchFamily="34" charset="0"/>
                <a:cs typeface="Calibri" pitchFamily="34" charset="0"/>
              </a:rPr>
              <a:t> </a:t>
            </a:r>
            <a:endParaRPr lang="fr-FR" sz="1050" dirty="0">
              <a:latin typeface="Times New Roman" panose="02020603050405020304" pitchFamily="18" charset="0"/>
              <a:cs typeface="Times New Roman" panose="02020603050405020304" pitchFamily="18" charset="0"/>
            </a:endParaRPr>
          </a:p>
          <a:p>
            <a:pPr>
              <a:lnSpc>
                <a:spcPct val="150000"/>
              </a:lnSpc>
            </a:pPr>
            <a:endParaRPr lang="fr-FR" sz="1800" dirty="0">
              <a:latin typeface="Times New Roman" panose="02020603050405020304" pitchFamily="18" charset="0"/>
              <a:cs typeface="Times New Roman" panose="02020603050405020304" pitchFamily="18" charset="0"/>
            </a:endParaRPr>
          </a:p>
          <a:p>
            <a:pPr>
              <a:lnSpc>
                <a:spcPct val="150000"/>
              </a:lnSpc>
            </a:pPr>
            <a:endParaRPr lang="fr-FR" sz="1500" dirty="0">
              <a:latin typeface="Times New Roman" panose="02020603050405020304" pitchFamily="18" charset="0"/>
              <a:cs typeface="Times New Roman" panose="02020603050405020304" pitchFamily="18" charset="0"/>
            </a:endParaRPr>
          </a:p>
          <a:p>
            <a:pPr>
              <a:lnSpc>
                <a:spcPct val="150000"/>
              </a:lnSpc>
            </a:pPr>
            <a:r>
              <a:rPr lang="fr-FR" sz="1500" dirty="0">
                <a:latin typeface="Times New Roman" panose="02020603050405020304" pitchFamily="18" charset="0"/>
                <a:cs typeface="Times New Roman" panose="02020603050405020304" pitchFamily="18" charset="0"/>
              </a:rPr>
              <a:t>Classification les données                 Fuite </a:t>
            </a:r>
          </a:p>
          <a:p>
            <a:pPr>
              <a:lnSpc>
                <a:spcPct val="150000"/>
              </a:lnSpc>
            </a:pPr>
            <a:r>
              <a:rPr lang="fr-FR" sz="1500" dirty="0">
                <a:latin typeface="Times New Roman" panose="02020603050405020304" pitchFamily="18" charset="0"/>
                <a:cs typeface="Times New Roman" panose="02020603050405020304" pitchFamily="18" charset="0"/>
                <a:sym typeface="Wingdings" pitchFamily="2" charset="2"/>
              </a:rPr>
              <a:t>                                                          Non Fuite </a:t>
            </a:r>
          </a:p>
          <a:p>
            <a:pPr>
              <a:lnSpc>
                <a:spcPct val="150000"/>
              </a:lnSpc>
            </a:pPr>
            <a:endParaRPr lang="fr-FR" sz="1050" dirty="0">
              <a:latin typeface="Calibri" pitchFamily="34" charset="0"/>
              <a:cs typeface="Calibri" pitchFamily="34" charset="0"/>
              <a:sym typeface="Wingdings" pitchFamily="2" charset="2"/>
            </a:endParaRPr>
          </a:p>
          <a:p>
            <a:pPr>
              <a:lnSpc>
                <a:spcPct val="150000"/>
              </a:lnSpc>
            </a:pPr>
            <a:endParaRPr lang="fr-FR" sz="1500" dirty="0">
              <a:latin typeface="Calibri" pitchFamily="34" charset="0"/>
              <a:cs typeface="Calibri" pitchFamily="34" charset="0"/>
              <a:sym typeface="Wingdings" pitchFamily="2" charset="2"/>
            </a:endParaRPr>
          </a:p>
          <a:p>
            <a:pPr>
              <a:lnSpc>
                <a:spcPct val="150000"/>
              </a:lnSpc>
            </a:pPr>
            <a:endParaRPr lang="fr-FR" sz="1500" dirty="0">
              <a:latin typeface="Calibri" pitchFamily="34" charset="0"/>
              <a:cs typeface="Calibri" pitchFamily="34" charset="0"/>
              <a:sym typeface="Wingdings" pitchFamily="2" charset="2"/>
            </a:endParaRPr>
          </a:p>
          <a:p>
            <a:pPr>
              <a:lnSpc>
                <a:spcPct val="150000"/>
              </a:lnSpc>
            </a:pPr>
            <a:endParaRPr lang="fr-FR" sz="1500" dirty="0">
              <a:latin typeface="Calibri" pitchFamily="34" charset="0"/>
              <a:cs typeface="Calibri" pitchFamily="34" charset="0"/>
              <a:sym typeface="Wingdings" pitchFamily="2" charset="2"/>
            </a:endParaRPr>
          </a:p>
          <a:p>
            <a:pPr>
              <a:lnSpc>
                <a:spcPct val="150000"/>
              </a:lnSpc>
            </a:pPr>
            <a:endParaRPr lang="fr-FR" sz="1500" dirty="0">
              <a:latin typeface="Calibri" pitchFamily="34" charset="0"/>
              <a:cs typeface="Calibri" pitchFamily="34" charset="0"/>
              <a:sym typeface="Wingdings" pitchFamily="2" charset="2"/>
            </a:endParaRPr>
          </a:p>
          <a:p>
            <a:endParaRPr lang="fr-FR" sz="1200" dirty="0">
              <a:latin typeface="Calibri" pitchFamily="34" charset="0"/>
              <a:cs typeface="Calibri" pitchFamily="34" charset="0"/>
            </a:endParaRPr>
          </a:p>
          <a:p>
            <a:endParaRPr lang="fr-FR" sz="1200" dirty="0">
              <a:latin typeface="Calibri" pitchFamily="34" charset="0"/>
              <a:cs typeface="Calibri" pitchFamily="34" charset="0"/>
            </a:endParaRPr>
          </a:p>
        </p:txBody>
      </p:sp>
      <p:sp>
        <p:nvSpPr>
          <p:cNvPr id="6" name="Espace réservé du contenu 2">
            <a:extLst>
              <a:ext uri="{FF2B5EF4-FFF2-40B4-BE49-F238E27FC236}">
                <a16:creationId xmlns:a16="http://schemas.microsoft.com/office/drawing/2014/main" id="{5B08141D-6E5F-4C42-AB92-BD6F6E27995A}"/>
              </a:ext>
            </a:extLst>
          </p:cNvPr>
          <p:cNvSpPr txBox="1">
            <a:spLocks/>
          </p:cNvSpPr>
          <p:nvPr/>
        </p:nvSpPr>
        <p:spPr>
          <a:xfrm>
            <a:off x="90233" y="688280"/>
            <a:ext cx="6322263" cy="1178727"/>
          </a:xfrm>
          <a:prstGeom prst="rect">
            <a:avLst/>
          </a:prstGeom>
        </p:spPr>
        <p:txBody>
          <a:bodyPr vert="horz">
            <a:normAutofit/>
          </a:bodyPr>
          <a:lstStyle/>
          <a:p>
            <a:endParaRPr lang="fr-FR" sz="1200" dirty="0">
              <a:solidFill>
                <a:srgbClr val="0070C0"/>
              </a:solidFill>
              <a:latin typeface="Calibri" pitchFamily="34" charset="0"/>
              <a:cs typeface="Calibri" pitchFamily="34" charset="0"/>
            </a:endParaRPr>
          </a:p>
          <a:p>
            <a:endParaRPr lang="fr-FR" sz="1200" dirty="0">
              <a:solidFill>
                <a:srgbClr val="0070C0"/>
              </a:solidFill>
              <a:latin typeface="Calibri" pitchFamily="34" charset="0"/>
              <a:cs typeface="Calibri" pitchFamily="34" charset="0"/>
            </a:endParaRPr>
          </a:p>
        </p:txBody>
      </p:sp>
      <p:cxnSp>
        <p:nvCxnSpPr>
          <p:cNvPr id="8" name="Connecteur droit avec flèche 7">
            <a:extLst>
              <a:ext uri="{FF2B5EF4-FFF2-40B4-BE49-F238E27FC236}">
                <a16:creationId xmlns:a16="http://schemas.microsoft.com/office/drawing/2014/main" id="{24C5FC15-9687-40A1-BAF9-E70D38C7863F}"/>
              </a:ext>
            </a:extLst>
          </p:cNvPr>
          <p:cNvCxnSpPr/>
          <p:nvPr/>
        </p:nvCxnSpPr>
        <p:spPr>
          <a:xfrm>
            <a:off x="2495281" y="2002694"/>
            <a:ext cx="0" cy="16201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 name="Connecteur droit 8">
            <a:extLst>
              <a:ext uri="{FF2B5EF4-FFF2-40B4-BE49-F238E27FC236}">
                <a16:creationId xmlns:a16="http://schemas.microsoft.com/office/drawing/2014/main" id="{52419076-0901-4DF3-BE84-E86F67DC5507}"/>
              </a:ext>
            </a:extLst>
          </p:cNvPr>
          <p:cNvCxnSpPr/>
          <p:nvPr/>
        </p:nvCxnSpPr>
        <p:spPr>
          <a:xfrm>
            <a:off x="2495281" y="2002694"/>
            <a:ext cx="35103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Rectangle à coins arrondis 36">
            <a:extLst>
              <a:ext uri="{FF2B5EF4-FFF2-40B4-BE49-F238E27FC236}">
                <a16:creationId xmlns:a16="http://schemas.microsoft.com/office/drawing/2014/main" id="{17B25930-3F5B-4865-97CD-74B7FD029F17}"/>
              </a:ext>
            </a:extLst>
          </p:cNvPr>
          <p:cNvSpPr/>
          <p:nvPr/>
        </p:nvSpPr>
        <p:spPr>
          <a:xfrm>
            <a:off x="4023727" y="1300616"/>
            <a:ext cx="523782" cy="486054"/>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50" b="1" dirty="0">
                <a:latin typeface="Calibri" pitchFamily="34" charset="0"/>
                <a:cs typeface="Calibri" pitchFamily="34" charset="0"/>
              </a:rPr>
              <a:t>ML</a:t>
            </a:r>
          </a:p>
        </p:txBody>
      </p:sp>
      <p:cxnSp>
        <p:nvCxnSpPr>
          <p:cNvPr id="11" name="Connecteur droit 10">
            <a:extLst>
              <a:ext uri="{FF2B5EF4-FFF2-40B4-BE49-F238E27FC236}">
                <a16:creationId xmlns:a16="http://schemas.microsoft.com/office/drawing/2014/main" id="{E8A66DE6-9D25-4DE5-85B6-DBD5659229E6}"/>
              </a:ext>
            </a:extLst>
          </p:cNvPr>
          <p:cNvCxnSpPr>
            <a:stCxn id="10" idx="2"/>
          </p:cNvCxnSpPr>
          <p:nvPr/>
        </p:nvCxnSpPr>
        <p:spPr>
          <a:xfrm flipH="1">
            <a:off x="4277479" y="1786670"/>
            <a:ext cx="8139" cy="2160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Connecteur droit avec flèche 11">
            <a:extLst>
              <a:ext uri="{FF2B5EF4-FFF2-40B4-BE49-F238E27FC236}">
                <a16:creationId xmlns:a16="http://schemas.microsoft.com/office/drawing/2014/main" id="{211D80BA-9E7B-4ADC-B10F-FAA7888B7FA6}"/>
              </a:ext>
            </a:extLst>
          </p:cNvPr>
          <p:cNvCxnSpPr/>
          <p:nvPr/>
        </p:nvCxnSpPr>
        <p:spPr>
          <a:xfrm>
            <a:off x="4277479" y="2002694"/>
            <a:ext cx="0" cy="16201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3" name="Connecteur droit avec flèche 12">
            <a:extLst>
              <a:ext uri="{FF2B5EF4-FFF2-40B4-BE49-F238E27FC236}">
                <a16:creationId xmlns:a16="http://schemas.microsoft.com/office/drawing/2014/main" id="{5E4E7268-E2EB-4795-8F32-EE7B1DAFEC6D}"/>
              </a:ext>
            </a:extLst>
          </p:cNvPr>
          <p:cNvCxnSpPr/>
          <p:nvPr/>
        </p:nvCxnSpPr>
        <p:spPr>
          <a:xfrm>
            <a:off x="6005671" y="2002694"/>
            <a:ext cx="0" cy="16201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Rectangle à coins arrondis 47">
            <a:extLst>
              <a:ext uri="{FF2B5EF4-FFF2-40B4-BE49-F238E27FC236}">
                <a16:creationId xmlns:a16="http://schemas.microsoft.com/office/drawing/2014/main" id="{A44BB002-8C9E-4E2D-BE7E-822A367BDB5C}"/>
              </a:ext>
            </a:extLst>
          </p:cNvPr>
          <p:cNvSpPr/>
          <p:nvPr/>
        </p:nvSpPr>
        <p:spPr>
          <a:xfrm>
            <a:off x="1739197" y="2164712"/>
            <a:ext cx="1512168" cy="86409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50" b="1" dirty="0">
                <a:solidFill>
                  <a:schemeClr val="tx1"/>
                </a:solidFill>
                <a:latin typeface="Calibri" pitchFamily="34" charset="0"/>
                <a:cs typeface="Calibri" pitchFamily="34" charset="0"/>
              </a:rPr>
              <a:t>Apprentissage supervisé</a:t>
            </a:r>
          </a:p>
        </p:txBody>
      </p:sp>
      <p:sp>
        <p:nvSpPr>
          <p:cNvPr id="15" name="Rectangle à coins arrondis 48">
            <a:extLst>
              <a:ext uri="{FF2B5EF4-FFF2-40B4-BE49-F238E27FC236}">
                <a16:creationId xmlns:a16="http://schemas.microsoft.com/office/drawing/2014/main" id="{48672CE2-51BA-43E5-84A9-1D07BFABC06D}"/>
              </a:ext>
            </a:extLst>
          </p:cNvPr>
          <p:cNvSpPr/>
          <p:nvPr/>
        </p:nvSpPr>
        <p:spPr>
          <a:xfrm>
            <a:off x="3521395" y="2164712"/>
            <a:ext cx="1512168" cy="86409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50" b="1" dirty="0">
                <a:solidFill>
                  <a:schemeClr val="tx1"/>
                </a:solidFill>
                <a:latin typeface="Calibri" pitchFamily="34" charset="0"/>
                <a:cs typeface="Calibri" pitchFamily="34" charset="0"/>
              </a:rPr>
              <a:t>Apprentissage non supervisé</a:t>
            </a:r>
          </a:p>
        </p:txBody>
      </p:sp>
      <p:sp>
        <p:nvSpPr>
          <p:cNvPr id="16" name="Rectangle à coins arrondis 49">
            <a:extLst>
              <a:ext uri="{FF2B5EF4-FFF2-40B4-BE49-F238E27FC236}">
                <a16:creationId xmlns:a16="http://schemas.microsoft.com/office/drawing/2014/main" id="{5CDD048D-1EE3-4E81-BA10-8F132513C686}"/>
              </a:ext>
            </a:extLst>
          </p:cNvPr>
          <p:cNvSpPr/>
          <p:nvPr/>
        </p:nvSpPr>
        <p:spPr>
          <a:xfrm>
            <a:off x="5249587" y="2164712"/>
            <a:ext cx="1512168" cy="86409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50" b="1" dirty="0">
                <a:solidFill>
                  <a:schemeClr val="tx1"/>
                </a:solidFill>
                <a:latin typeface="Calibri" pitchFamily="34" charset="0"/>
                <a:cs typeface="Calibri" pitchFamily="34" charset="0"/>
              </a:rPr>
              <a:t>Apprentissage par renforcement</a:t>
            </a:r>
          </a:p>
        </p:txBody>
      </p:sp>
      <p:sp>
        <p:nvSpPr>
          <p:cNvPr id="18" name="Flèche vers le bas 21">
            <a:extLst>
              <a:ext uri="{FF2B5EF4-FFF2-40B4-BE49-F238E27FC236}">
                <a16:creationId xmlns:a16="http://schemas.microsoft.com/office/drawing/2014/main" id="{E1CDBB98-B575-4B95-8C35-1A7F21FE615E}"/>
              </a:ext>
            </a:extLst>
          </p:cNvPr>
          <p:cNvSpPr/>
          <p:nvPr/>
        </p:nvSpPr>
        <p:spPr>
          <a:xfrm>
            <a:off x="2117239" y="1957238"/>
            <a:ext cx="182538" cy="214314"/>
          </a:xfrm>
          <a:prstGeom prst="downArrow">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050">
              <a:latin typeface="Calibri" pitchFamily="34" charset="0"/>
              <a:cs typeface="Calibri" pitchFamily="34" charset="0"/>
            </a:endParaRPr>
          </a:p>
        </p:txBody>
      </p:sp>
      <p:sp>
        <p:nvSpPr>
          <p:cNvPr id="21" name="Rectangle à coins arrondis 17">
            <a:extLst>
              <a:ext uri="{FF2B5EF4-FFF2-40B4-BE49-F238E27FC236}">
                <a16:creationId xmlns:a16="http://schemas.microsoft.com/office/drawing/2014/main" id="{C8AC74D9-EFA0-4CC5-907B-BBC9A2D5F5C0}"/>
              </a:ext>
            </a:extLst>
          </p:cNvPr>
          <p:cNvSpPr/>
          <p:nvPr/>
        </p:nvSpPr>
        <p:spPr>
          <a:xfrm>
            <a:off x="2835562" y="3350278"/>
            <a:ext cx="1512168" cy="37505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50" b="1" dirty="0">
                <a:solidFill>
                  <a:schemeClr val="tx1"/>
                </a:solidFill>
                <a:latin typeface="Calibri" pitchFamily="34" charset="0"/>
                <a:cs typeface="Calibri" pitchFamily="34" charset="0"/>
              </a:rPr>
              <a:t>Classification</a:t>
            </a:r>
          </a:p>
        </p:txBody>
      </p:sp>
      <p:sp>
        <p:nvSpPr>
          <p:cNvPr id="22" name="Rectangle à coins arrondis 18">
            <a:extLst>
              <a:ext uri="{FF2B5EF4-FFF2-40B4-BE49-F238E27FC236}">
                <a16:creationId xmlns:a16="http://schemas.microsoft.com/office/drawing/2014/main" id="{8E2D67CD-3C2C-49E1-A6C0-344D3F7FA5ED}"/>
              </a:ext>
            </a:extLst>
          </p:cNvPr>
          <p:cNvSpPr/>
          <p:nvPr/>
        </p:nvSpPr>
        <p:spPr>
          <a:xfrm>
            <a:off x="2835562" y="3953322"/>
            <a:ext cx="1512168" cy="36137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50" b="1" dirty="0">
                <a:solidFill>
                  <a:schemeClr val="tx1"/>
                </a:solidFill>
                <a:latin typeface="Calibri" pitchFamily="34" charset="0"/>
                <a:cs typeface="Calibri" pitchFamily="34" charset="0"/>
              </a:rPr>
              <a:t>Régression</a:t>
            </a:r>
          </a:p>
        </p:txBody>
      </p:sp>
      <p:cxnSp>
        <p:nvCxnSpPr>
          <p:cNvPr id="23" name="Connecteur droit 22">
            <a:extLst>
              <a:ext uri="{FF2B5EF4-FFF2-40B4-BE49-F238E27FC236}">
                <a16:creationId xmlns:a16="http://schemas.microsoft.com/office/drawing/2014/main" id="{17E8F5DD-618E-4BA2-B04B-B4F0230D266C}"/>
              </a:ext>
            </a:extLst>
          </p:cNvPr>
          <p:cNvCxnSpPr/>
          <p:nvPr/>
        </p:nvCxnSpPr>
        <p:spPr>
          <a:xfrm rot="5400000">
            <a:off x="1794850" y="3587312"/>
            <a:ext cx="1125149" cy="81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Connecteur droit avec flèche 26">
            <a:extLst>
              <a:ext uri="{FF2B5EF4-FFF2-40B4-BE49-F238E27FC236}">
                <a16:creationId xmlns:a16="http://schemas.microsoft.com/office/drawing/2014/main" id="{99B6D871-A423-4039-B811-1E6EF1EDD6B9}"/>
              </a:ext>
            </a:extLst>
          </p:cNvPr>
          <p:cNvCxnSpPr/>
          <p:nvPr/>
        </p:nvCxnSpPr>
        <p:spPr>
          <a:xfrm>
            <a:off x="2353355" y="3564593"/>
            <a:ext cx="482207" cy="1191"/>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Connecteur droit avec flèche 27">
            <a:extLst>
              <a:ext uri="{FF2B5EF4-FFF2-40B4-BE49-F238E27FC236}">
                <a16:creationId xmlns:a16="http://schemas.microsoft.com/office/drawing/2014/main" id="{C96C1D7C-231A-4EB7-AF9C-F16E14AD844C}"/>
              </a:ext>
            </a:extLst>
          </p:cNvPr>
          <p:cNvCxnSpPr/>
          <p:nvPr/>
        </p:nvCxnSpPr>
        <p:spPr>
          <a:xfrm>
            <a:off x="2353355" y="4152765"/>
            <a:ext cx="482207" cy="1191"/>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9" name="Flèche vers le bas 33">
            <a:extLst>
              <a:ext uri="{FF2B5EF4-FFF2-40B4-BE49-F238E27FC236}">
                <a16:creationId xmlns:a16="http://schemas.microsoft.com/office/drawing/2014/main" id="{C697154D-6D4A-4234-B5B2-B2E422986B3B}"/>
              </a:ext>
            </a:extLst>
          </p:cNvPr>
          <p:cNvSpPr/>
          <p:nvPr/>
        </p:nvSpPr>
        <p:spPr>
          <a:xfrm>
            <a:off x="3316058" y="3135965"/>
            <a:ext cx="162446" cy="214314"/>
          </a:xfrm>
          <a:prstGeom prst="downArrow">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050">
              <a:latin typeface="Calibri" pitchFamily="34" charset="0"/>
              <a:cs typeface="Calibri" pitchFamily="34" charset="0"/>
            </a:endParaRPr>
          </a:p>
        </p:txBody>
      </p:sp>
      <p:cxnSp>
        <p:nvCxnSpPr>
          <p:cNvPr id="31" name="Connecteur droit avec flèche 30">
            <a:extLst>
              <a:ext uri="{FF2B5EF4-FFF2-40B4-BE49-F238E27FC236}">
                <a16:creationId xmlns:a16="http://schemas.microsoft.com/office/drawing/2014/main" id="{A0BF824B-8DB9-4D27-B470-E55EDDDA247C}"/>
              </a:ext>
            </a:extLst>
          </p:cNvPr>
          <p:cNvCxnSpPr/>
          <p:nvPr/>
        </p:nvCxnSpPr>
        <p:spPr>
          <a:xfrm>
            <a:off x="2208508" y="1013132"/>
            <a:ext cx="6691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Connecteur droit avec flèche 32">
            <a:extLst>
              <a:ext uri="{FF2B5EF4-FFF2-40B4-BE49-F238E27FC236}">
                <a16:creationId xmlns:a16="http://schemas.microsoft.com/office/drawing/2014/main" id="{84785B31-936D-4D31-BE0F-E6CF8B08CE83}"/>
              </a:ext>
            </a:extLst>
          </p:cNvPr>
          <p:cNvCxnSpPr/>
          <p:nvPr/>
        </p:nvCxnSpPr>
        <p:spPr>
          <a:xfrm>
            <a:off x="2136827" y="1013132"/>
            <a:ext cx="669191" cy="2874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C6835991-BAB5-4BF0-B60F-B812C51001CF}"/>
              </a:ext>
            </a:extLst>
          </p:cNvPr>
          <p:cNvSpPr/>
          <p:nvPr/>
        </p:nvSpPr>
        <p:spPr>
          <a:xfrm>
            <a:off x="2049504" y="-54622"/>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spTree>
    <p:extLst>
      <p:ext uri="{BB962C8B-B14F-4D97-AF65-F5344CB8AC3E}">
        <p14:creationId xmlns:p14="http://schemas.microsoft.com/office/powerpoint/2010/main" val="1469123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ppt_x"/>
                                          </p:val>
                                        </p:tav>
                                        <p:tav tm="100000">
                                          <p:val>
                                            <p:strVal val="#ppt_x"/>
                                          </p:val>
                                        </p:tav>
                                      </p:tavLst>
                                    </p:anim>
                                    <p:anim calcmode="lin" valueType="num">
                                      <p:cBhvr additive="base">
                                        <p:cTn id="24" dur="5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ppt_x"/>
                                          </p:val>
                                        </p:tav>
                                        <p:tav tm="100000">
                                          <p:val>
                                            <p:strVal val="#ppt_x"/>
                                          </p:val>
                                        </p:tav>
                                      </p:tavLst>
                                    </p:anim>
                                    <p:anim calcmode="lin" valueType="num">
                                      <p:cBhvr additive="base">
                                        <p:cTn id="2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additive="base">
                                        <p:cTn id="33" dur="500" fill="hold"/>
                                        <p:tgtEl>
                                          <p:spTgt spid="18"/>
                                        </p:tgtEl>
                                        <p:attrNameLst>
                                          <p:attrName>ppt_x</p:attrName>
                                        </p:attrNameLst>
                                      </p:cBhvr>
                                      <p:tavLst>
                                        <p:tav tm="0">
                                          <p:val>
                                            <p:strVal val="#ppt_x"/>
                                          </p:val>
                                        </p:tav>
                                        <p:tav tm="100000">
                                          <p:val>
                                            <p:strVal val="#ppt_x"/>
                                          </p:val>
                                        </p:tav>
                                      </p:tavLst>
                                    </p:anim>
                                    <p:anim calcmode="lin" valueType="num">
                                      <p:cBhvr additive="base">
                                        <p:cTn id="3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23"/>
                                        </p:tgtEl>
                                        <p:attrNameLst>
                                          <p:attrName>style.visibility</p:attrName>
                                        </p:attrNameLst>
                                      </p:cBhvr>
                                      <p:to>
                                        <p:strVal val="visible"/>
                                      </p:to>
                                    </p:set>
                                    <p:anim calcmode="lin" valueType="num">
                                      <p:cBhvr additive="base">
                                        <p:cTn id="39" dur="500" fill="hold"/>
                                        <p:tgtEl>
                                          <p:spTgt spid="23"/>
                                        </p:tgtEl>
                                        <p:attrNameLst>
                                          <p:attrName>ppt_x</p:attrName>
                                        </p:attrNameLst>
                                      </p:cBhvr>
                                      <p:tavLst>
                                        <p:tav tm="0">
                                          <p:val>
                                            <p:strVal val="#ppt_x"/>
                                          </p:val>
                                        </p:tav>
                                        <p:tav tm="100000">
                                          <p:val>
                                            <p:strVal val="#ppt_x"/>
                                          </p:val>
                                        </p:tav>
                                      </p:tavLst>
                                    </p:anim>
                                    <p:anim calcmode="lin" valueType="num">
                                      <p:cBhvr additive="base">
                                        <p:cTn id="40" dur="500" fill="hold"/>
                                        <p:tgtEl>
                                          <p:spTgt spid="23"/>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27"/>
                                        </p:tgtEl>
                                        <p:attrNameLst>
                                          <p:attrName>style.visibility</p:attrName>
                                        </p:attrNameLst>
                                      </p:cBhvr>
                                      <p:to>
                                        <p:strVal val="visible"/>
                                      </p:to>
                                    </p:set>
                                    <p:anim calcmode="lin" valueType="num">
                                      <p:cBhvr additive="base">
                                        <p:cTn id="43" dur="500" fill="hold"/>
                                        <p:tgtEl>
                                          <p:spTgt spid="27"/>
                                        </p:tgtEl>
                                        <p:attrNameLst>
                                          <p:attrName>ppt_x</p:attrName>
                                        </p:attrNameLst>
                                      </p:cBhvr>
                                      <p:tavLst>
                                        <p:tav tm="0">
                                          <p:val>
                                            <p:strVal val="#ppt_x"/>
                                          </p:val>
                                        </p:tav>
                                        <p:tav tm="100000">
                                          <p:val>
                                            <p:strVal val="#ppt_x"/>
                                          </p:val>
                                        </p:tav>
                                      </p:tavLst>
                                    </p:anim>
                                    <p:anim calcmode="lin" valueType="num">
                                      <p:cBhvr additive="base">
                                        <p:cTn id="44" dur="500" fill="hold"/>
                                        <p:tgtEl>
                                          <p:spTgt spid="27"/>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ppt_x"/>
                                          </p:val>
                                        </p:tav>
                                        <p:tav tm="100000">
                                          <p:val>
                                            <p:strVal val="#ppt_x"/>
                                          </p:val>
                                        </p:tav>
                                      </p:tavLst>
                                    </p:anim>
                                    <p:anim calcmode="lin" valueType="num">
                                      <p:cBhvr additive="base">
                                        <p:cTn id="48" dur="500" fill="hold"/>
                                        <p:tgtEl>
                                          <p:spTgt spid="2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 calcmode="lin" valueType="num">
                                      <p:cBhvr additive="base">
                                        <p:cTn id="51" dur="500" fill="hold"/>
                                        <p:tgtEl>
                                          <p:spTgt spid="21"/>
                                        </p:tgtEl>
                                        <p:attrNameLst>
                                          <p:attrName>ppt_x</p:attrName>
                                        </p:attrNameLst>
                                      </p:cBhvr>
                                      <p:tavLst>
                                        <p:tav tm="0">
                                          <p:val>
                                            <p:strVal val="#ppt_x"/>
                                          </p:val>
                                        </p:tav>
                                        <p:tav tm="100000">
                                          <p:val>
                                            <p:strVal val="#ppt_x"/>
                                          </p:val>
                                        </p:tav>
                                      </p:tavLst>
                                    </p:anim>
                                    <p:anim calcmode="lin" valueType="num">
                                      <p:cBhvr additive="base">
                                        <p:cTn id="52" dur="500" fill="hold"/>
                                        <p:tgtEl>
                                          <p:spTgt spid="21"/>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22"/>
                                        </p:tgtEl>
                                        <p:attrNameLst>
                                          <p:attrName>style.visibility</p:attrName>
                                        </p:attrNameLst>
                                      </p:cBhvr>
                                      <p:to>
                                        <p:strVal val="visible"/>
                                      </p:to>
                                    </p:set>
                                    <p:anim calcmode="lin" valueType="num">
                                      <p:cBhvr additive="base">
                                        <p:cTn id="55" dur="500" fill="hold"/>
                                        <p:tgtEl>
                                          <p:spTgt spid="22"/>
                                        </p:tgtEl>
                                        <p:attrNameLst>
                                          <p:attrName>ppt_x</p:attrName>
                                        </p:attrNameLst>
                                      </p:cBhvr>
                                      <p:tavLst>
                                        <p:tav tm="0">
                                          <p:val>
                                            <p:strVal val="#ppt_x"/>
                                          </p:val>
                                        </p:tav>
                                        <p:tav tm="100000">
                                          <p:val>
                                            <p:strVal val="#ppt_x"/>
                                          </p:val>
                                        </p:tav>
                                      </p:tavLst>
                                    </p:anim>
                                    <p:anim calcmode="lin" valueType="num">
                                      <p:cBhvr additive="base">
                                        <p:cTn id="56"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29"/>
                                        </p:tgtEl>
                                        <p:attrNameLst>
                                          <p:attrName>style.visibility</p:attrName>
                                        </p:attrNameLst>
                                      </p:cBhvr>
                                      <p:to>
                                        <p:strVal val="visible"/>
                                      </p:to>
                                    </p:set>
                                    <p:anim calcmode="lin" valueType="num">
                                      <p:cBhvr additive="base">
                                        <p:cTn id="61" dur="500" fill="hold"/>
                                        <p:tgtEl>
                                          <p:spTgt spid="29"/>
                                        </p:tgtEl>
                                        <p:attrNameLst>
                                          <p:attrName>ppt_x</p:attrName>
                                        </p:attrNameLst>
                                      </p:cBhvr>
                                      <p:tavLst>
                                        <p:tav tm="0">
                                          <p:val>
                                            <p:strVal val="#ppt_x"/>
                                          </p:val>
                                        </p:tav>
                                        <p:tav tm="100000">
                                          <p:val>
                                            <p:strVal val="#ppt_x"/>
                                          </p:val>
                                        </p:tav>
                                      </p:tavLst>
                                    </p:anim>
                                    <p:anim calcmode="lin" valueType="num">
                                      <p:cBhvr additive="base">
                                        <p:cTn id="6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animBg="1"/>
      <p:bldP spid="15" grpId="0" animBg="1"/>
      <p:bldP spid="16" grpId="0" animBg="1"/>
      <p:bldP spid="18" grpId="0" animBg="1"/>
      <p:bldP spid="21" grpId="0" animBg="1"/>
      <p:bldP spid="22" grpId="0" animBg="1"/>
      <p:bldP spid="2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23</a:t>
            </a:fld>
            <a:endParaRPr lang="en" sz="1600" dirty="0">
              <a:solidFill>
                <a:srgbClr val="757C83"/>
              </a:solidFill>
              <a:latin typeface="IBM Plex Sans"/>
              <a:sym typeface="IBM Plex Sans"/>
            </a:endParaRPr>
          </a:p>
        </p:txBody>
      </p:sp>
      <p:sp>
        <p:nvSpPr>
          <p:cNvPr id="7" name="Espace réservé du contenu 2">
            <a:extLst>
              <a:ext uri="{FF2B5EF4-FFF2-40B4-BE49-F238E27FC236}">
                <a16:creationId xmlns:a16="http://schemas.microsoft.com/office/drawing/2014/main" id="{D788B2EA-AF96-40AA-978E-21724BA56567}"/>
              </a:ext>
            </a:extLst>
          </p:cNvPr>
          <p:cNvSpPr txBox="1">
            <a:spLocks/>
          </p:cNvSpPr>
          <p:nvPr/>
        </p:nvSpPr>
        <p:spPr>
          <a:xfrm>
            <a:off x="267869" y="574585"/>
            <a:ext cx="6322263" cy="3750495"/>
          </a:xfrm>
          <a:prstGeom prst="rect">
            <a:avLst/>
          </a:prstGeom>
        </p:spPr>
        <p:txBody>
          <a:bodyPr vert="horz">
            <a:normAutofit/>
          </a:bodyPr>
          <a:lstStyle/>
          <a:p>
            <a:pPr>
              <a:buFontTx/>
              <a:buChar char="-"/>
            </a:pPr>
            <a:endParaRPr lang="fr-FR" sz="1200" dirty="0">
              <a:latin typeface="Calibri" pitchFamily="34" charset="0"/>
              <a:cs typeface="Calibri" pitchFamily="34" charset="0"/>
            </a:endParaRPr>
          </a:p>
          <a:p>
            <a:r>
              <a:rPr lang="fr-FR" sz="1500" b="1" dirty="0">
                <a:solidFill>
                  <a:schemeClr val="tx1"/>
                </a:solidFill>
                <a:latin typeface="Times New Roman" panose="02020603050405020304" pitchFamily="18" charset="0"/>
                <a:cs typeface="Times New Roman" panose="02020603050405020304" pitchFamily="18" charset="0"/>
              </a:rPr>
              <a:t>1- Technique </a:t>
            </a:r>
            <a:r>
              <a:rPr lang="fr-FR" sz="1500" b="1" dirty="0">
                <a:solidFill>
                  <a:schemeClr val="bg2">
                    <a:lumMod val="90000"/>
                    <a:lumOff val="10000"/>
                  </a:schemeClr>
                </a:solidFill>
                <a:latin typeface="Times New Roman" panose="02020603050405020304" pitchFamily="18" charset="0"/>
                <a:cs typeface="Times New Roman" panose="02020603050405020304" pitchFamily="18" charset="0"/>
              </a:rPr>
              <a:t>SVM</a:t>
            </a:r>
          </a:p>
          <a:p>
            <a:endParaRPr lang="fr-FR" sz="1200" b="1" dirty="0">
              <a:solidFill>
                <a:schemeClr val="tx1"/>
              </a:solidFill>
              <a:latin typeface="Calibri" pitchFamily="34" charset="0"/>
              <a:cs typeface="Calibri" pitchFamily="34" charset="0"/>
            </a:endParaRPr>
          </a:p>
          <a:p>
            <a:endParaRPr lang="fr-FR" sz="1200" dirty="0">
              <a:latin typeface="Calibri" pitchFamily="34" charset="0"/>
              <a:cs typeface="Calibri" pitchFamily="34" charset="0"/>
            </a:endParaRPr>
          </a:p>
        </p:txBody>
      </p:sp>
      <p:pic>
        <p:nvPicPr>
          <p:cNvPr id="9" name="Image 8" descr="figure6.png">
            <a:extLst>
              <a:ext uri="{FF2B5EF4-FFF2-40B4-BE49-F238E27FC236}">
                <a16:creationId xmlns:a16="http://schemas.microsoft.com/office/drawing/2014/main" id="{A9E6A78E-4BEB-4006-A7BD-FA971A6B5E1F}"/>
              </a:ext>
            </a:extLst>
          </p:cNvPr>
          <p:cNvPicPr>
            <a:picLocks noChangeAspect="1"/>
          </p:cNvPicPr>
          <p:nvPr/>
        </p:nvPicPr>
        <p:blipFill>
          <a:blip r:embed="rId3"/>
          <a:stretch>
            <a:fillRect/>
          </a:stretch>
        </p:blipFill>
        <p:spPr>
          <a:xfrm>
            <a:off x="2152860" y="1200120"/>
            <a:ext cx="1564572" cy="1564572"/>
          </a:xfrm>
          <a:prstGeom prst="rect">
            <a:avLst/>
          </a:prstGeom>
        </p:spPr>
      </p:pic>
      <p:cxnSp>
        <p:nvCxnSpPr>
          <p:cNvPr id="10" name="Connecteur droit avec flèche 9">
            <a:extLst>
              <a:ext uri="{FF2B5EF4-FFF2-40B4-BE49-F238E27FC236}">
                <a16:creationId xmlns:a16="http://schemas.microsoft.com/office/drawing/2014/main" id="{EEC2FEAD-7FCE-4ECF-966D-7FB81BADCED0}"/>
              </a:ext>
            </a:extLst>
          </p:cNvPr>
          <p:cNvCxnSpPr/>
          <p:nvPr/>
        </p:nvCxnSpPr>
        <p:spPr>
          <a:xfrm>
            <a:off x="1617075" y="2089645"/>
            <a:ext cx="964413" cy="53579"/>
          </a:xfrm>
          <a:prstGeom prst="straightConnector1">
            <a:avLst/>
          </a:prstGeom>
          <a:ln>
            <a:solidFill>
              <a:srgbClr val="CC0066"/>
            </a:solidFill>
            <a:tailEnd type="arrow"/>
          </a:ln>
        </p:spPr>
        <p:style>
          <a:lnRef idx="1">
            <a:schemeClr val="accent1"/>
          </a:lnRef>
          <a:fillRef idx="0">
            <a:schemeClr val="accent1"/>
          </a:fillRef>
          <a:effectRef idx="0">
            <a:schemeClr val="accent1"/>
          </a:effectRef>
          <a:fontRef idx="minor">
            <a:schemeClr val="tx1"/>
          </a:fontRef>
        </p:style>
      </p:cxnSp>
      <p:cxnSp>
        <p:nvCxnSpPr>
          <p:cNvPr id="11" name="Connecteur droit avec flèche 10">
            <a:extLst>
              <a:ext uri="{FF2B5EF4-FFF2-40B4-BE49-F238E27FC236}">
                <a16:creationId xmlns:a16="http://schemas.microsoft.com/office/drawing/2014/main" id="{1E04A380-A351-49B8-80A1-B7B8534B63BA}"/>
              </a:ext>
            </a:extLst>
          </p:cNvPr>
          <p:cNvCxnSpPr/>
          <p:nvPr/>
        </p:nvCxnSpPr>
        <p:spPr>
          <a:xfrm>
            <a:off x="1617075" y="2116435"/>
            <a:ext cx="1071570" cy="267893"/>
          </a:xfrm>
          <a:prstGeom prst="straightConnector1">
            <a:avLst/>
          </a:prstGeom>
          <a:ln>
            <a:solidFill>
              <a:srgbClr val="CC0066"/>
            </a:solidFill>
            <a:tailEnd type="arrow"/>
          </a:ln>
        </p:spPr>
        <p:style>
          <a:lnRef idx="1">
            <a:schemeClr val="accent1"/>
          </a:lnRef>
          <a:fillRef idx="0">
            <a:schemeClr val="accent1"/>
          </a:fillRef>
          <a:effectRef idx="0">
            <a:schemeClr val="accent1"/>
          </a:effectRef>
          <a:fontRef idx="minor">
            <a:schemeClr val="tx1"/>
          </a:fontRef>
        </p:style>
      </p:cxnSp>
      <p:sp>
        <p:nvSpPr>
          <p:cNvPr id="12" name="ZoneTexte 11">
            <a:extLst>
              <a:ext uri="{FF2B5EF4-FFF2-40B4-BE49-F238E27FC236}">
                <a16:creationId xmlns:a16="http://schemas.microsoft.com/office/drawing/2014/main" id="{B8580062-9D59-4A9E-A3EC-ABAC872469F3}"/>
              </a:ext>
            </a:extLst>
          </p:cNvPr>
          <p:cNvSpPr txBox="1"/>
          <p:nvPr/>
        </p:nvSpPr>
        <p:spPr>
          <a:xfrm>
            <a:off x="105080" y="1969678"/>
            <a:ext cx="1558440" cy="276999"/>
          </a:xfrm>
          <a:prstGeom prst="rect">
            <a:avLst/>
          </a:prstGeom>
          <a:noFill/>
        </p:spPr>
        <p:txBody>
          <a:bodyPr wrap="none" rtlCol="0">
            <a:spAutoFit/>
          </a:bodyPr>
          <a:lstStyle/>
          <a:p>
            <a:r>
              <a:rPr lang="fr-FR" sz="1200" dirty="0"/>
              <a:t>Vecteurs de support</a:t>
            </a:r>
          </a:p>
        </p:txBody>
      </p:sp>
      <p:cxnSp>
        <p:nvCxnSpPr>
          <p:cNvPr id="13" name="Connecteur droit avec flèche 12">
            <a:extLst>
              <a:ext uri="{FF2B5EF4-FFF2-40B4-BE49-F238E27FC236}">
                <a16:creationId xmlns:a16="http://schemas.microsoft.com/office/drawing/2014/main" id="{3D3ACFDC-307A-457B-AFB5-7E42B1741EB1}"/>
              </a:ext>
            </a:extLst>
          </p:cNvPr>
          <p:cNvCxnSpPr/>
          <p:nvPr/>
        </p:nvCxnSpPr>
        <p:spPr>
          <a:xfrm rot="10800000">
            <a:off x="3545901" y="1419915"/>
            <a:ext cx="696521" cy="1191"/>
          </a:xfrm>
          <a:prstGeom prst="straightConnector1">
            <a:avLst/>
          </a:prstGeom>
          <a:ln>
            <a:solidFill>
              <a:srgbClr val="CC0066"/>
            </a:solidFill>
            <a:tailEnd type="arrow"/>
          </a:ln>
        </p:spPr>
        <p:style>
          <a:lnRef idx="1">
            <a:schemeClr val="accent1"/>
          </a:lnRef>
          <a:fillRef idx="0">
            <a:schemeClr val="accent1"/>
          </a:fillRef>
          <a:effectRef idx="0">
            <a:schemeClr val="accent1"/>
          </a:effectRef>
          <a:fontRef idx="minor">
            <a:schemeClr val="tx1"/>
          </a:fontRef>
        </p:style>
      </p:cxnSp>
      <p:sp>
        <p:nvSpPr>
          <p:cNvPr id="14" name="ZoneTexte 13">
            <a:extLst>
              <a:ext uri="{FF2B5EF4-FFF2-40B4-BE49-F238E27FC236}">
                <a16:creationId xmlns:a16="http://schemas.microsoft.com/office/drawing/2014/main" id="{7A5B7474-90AC-49BC-B6A0-2702B1B98814}"/>
              </a:ext>
            </a:extLst>
          </p:cNvPr>
          <p:cNvSpPr txBox="1"/>
          <p:nvPr/>
        </p:nvSpPr>
        <p:spPr>
          <a:xfrm>
            <a:off x="4188843" y="1259180"/>
            <a:ext cx="1564852" cy="276999"/>
          </a:xfrm>
          <a:prstGeom prst="rect">
            <a:avLst/>
          </a:prstGeom>
          <a:noFill/>
        </p:spPr>
        <p:txBody>
          <a:bodyPr wrap="none" rtlCol="0">
            <a:spAutoFit/>
          </a:bodyPr>
          <a:lstStyle/>
          <a:p>
            <a:r>
              <a:rPr lang="fr-FR" sz="1200" dirty="0"/>
              <a:t>Droite de séparation</a:t>
            </a:r>
          </a:p>
        </p:txBody>
      </p:sp>
      <p:sp>
        <p:nvSpPr>
          <p:cNvPr id="16" name="Rectangle 15">
            <a:extLst>
              <a:ext uri="{FF2B5EF4-FFF2-40B4-BE49-F238E27FC236}">
                <a16:creationId xmlns:a16="http://schemas.microsoft.com/office/drawing/2014/main" id="{8353A45A-0FD1-403F-8BE8-E2233D5A4DC1}"/>
              </a:ext>
            </a:extLst>
          </p:cNvPr>
          <p:cNvSpPr/>
          <p:nvPr/>
        </p:nvSpPr>
        <p:spPr>
          <a:xfrm>
            <a:off x="2049504" y="-53500"/>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sp>
        <p:nvSpPr>
          <p:cNvPr id="17" name="Rectangle 16">
            <a:extLst>
              <a:ext uri="{FF2B5EF4-FFF2-40B4-BE49-F238E27FC236}">
                <a16:creationId xmlns:a16="http://schemas.microsoft.com/office/drawing/2014/main" id="{9229D33C-DFAF-4440-B7BC-F84E5B639B04}"/>
              </a:ext>
            </a:extLst>
          </p:cNvPr>
          <p:cNvSpPr/>
          <p:nvPr/>
        </p:nvSpPr>
        <p:spPr>
          <a:xfrm>
            <a:off x="267869" y="2693667"/>
            <a:ext cx="1782860" cy="323165"/>
          </a:xfrm>
          <a:prstGeom prst="rect">
            <a:avLst/>
          </a:prstGeom>
        </p:spPr>
        <p:txBody>
          <a:bodyPr wrap="none">
            <a:spAutoFit/>
          </a:bodyPr>
          <a:lstStyle/>
          <a:p>
            <a:r>
              <a:rPr lang="fr-FR" sz="1500" b="1" dirty="0">
                <a:solidFill>
                  <a:schemeClr val="tx1"/>
                </a:solidFill>
                <a:latin typeface="Times New Roman" panose="02020603050405020304" pitchFamily="18" charset="0"/>
                <a:cs typeface="Times New Roman" panose="02020603050405020304" pitchFamily="18" charset="0"/>
              </a:rPr>
              <a:t>2-Technique</a:t>
            </a:r>
            <a:r>
              <a:rPr lang="fr-FR" sz="1500" b="1" dirty="0">
                <a:solidFill>
                  <a:srgbClr val="0070C0"/>
                </a:solidFill>
                <a:latin typeface="Times New Roman" panose="02020603050405020304" pitchFamily="18" charset="0"/>
                <a:cs typeface="Times New Roman" panose="02020603050405020304" pitchFamily="18" charset="0"/>
              </a:rPr>
              <a:t> </a:t>
            </a:r>
            <a:r>
              <a:rPr lang="fr-FR" sz="1500" b="1" dirty="0">
                <a:latin typeface="Times New Roman" panose="02020603050405020304" pitchFamily="18" charset="0"/>
                <a:cs typeface="Times New Roman" panose="02020603050405020304" pitchFamily="18" charset="0"/>
              </a:rPr>
              <a:t> </a:t>
            </a:r>
            <a:r>
              <a:rPr lang="fr-FR" sz="1500" b="1" dirty="0">
                <a:solidFill>
                  <a:srgbClr val="0070C0"/>
                </a:solidFill>
                <a:latin typeface="Times New Roman" panose="02020603050405020304" pitchFamily="18" charset="0"/>
                <a:cs typeface="Times New Roman" panose="02020603050405020304" pitchFamily="18" charset="0"/>
              </a:rPr>
              <a:t>KNN </a:t>
            </a:r>
          </a:p>
        </p:txBody>
      </p:sp>
      <p:pic>
        <p:nvPicPr>
          <p:cNvPr id="18" name="Image 17" descr="figure8.png">
            <a:extLst>
              <a:ext uri="{FF2B5EF4-FFF2-40B4-BE49-F238E27FC236}">
                <a16:creationId xmlns:a16="http://schemas.microsoft.com/office/drawing/2014/main" id="{4CA95EBB-F2BA-4E71-831D-36B26C02A063}"/>
              </a:ext>
            </a:extLst>
          </p:cNvPr>
          <p:cNvPicPr>
            <a:picLocks noChangeAspect="1"/>
          </p:cNvPicPr>
          <p:nvPr/>
        </p:nvPicPr>
        <p:blipFill>
          <a:blip r:embed="rId4"/>
          <a:stretch>
            <a:fillRect/>
          </a:stretch>
        </p:blipFill>
        <p:spPr>
          <a:xfrm>
            <a:off x="2049504" y="3059539"/>
            <a:ext cx="3150293" cy="1860053"/>
          </a:xfrm>
          <a:prstGeom prst="rect">
            <a:avLst/>
          </a:prstGeom>
        </p:spPr>
      </p:pic>
    </p:spTree>
    <p:extLst>
      <p:ext uri="{BB962C8B-B14F-4D97-AF65-F5344CB8AC3E}">
        <p14:creationId xmlns:p14="http://schemas.microsoft.com/office/powerpoint/2010/main" val="3721898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 calcmode="lin" valueType="num">
                                      <p:cBhvr additive="base">
                                        <p:cTn id="7"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ppt_x"/>
                                          </p:val>
                                        </p:tav>
                                        <p:tav tm="100000">
                                          <p:val>
                                            <p:strVal val="#ppt_x"/>
                                          </p:val>
                                        </p:tav>
                                      </p:tavLst>
                                    </p:anim>
                                    <p:anim calcmode="lin" valueType="num">
                                      <p:cBhvr additive="base">
                                        <p:cTn id="22" dur="500" fill="hold"/>
                                        <p:tgtEl>
                                          <p:spTgt spid="11"/>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ppt_x"/>
                                          </p:val>
                                        </p:tav>
                                        <p:tav tm="100000">
                                          <p:val>
                                            <p:strVal val="#ppt_x"/>
                                          </p:val>
                                        </p:tav>
                                      </p:tavLst>
                                    </p:anim>
                                    <p:anim calcmode="lin" valueType="num">
                                      <p:cBhvr additive="base">
                                        <p:cTn id="30" dur="500" fill="hold"/>
                                        <p:tgtEl>
                                          <p:spTgt spid="14"/>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fill="hold"/>
                                        <p:tgtEl>
                                          <p:spTgt spid="13"/>
                                        </p:tgtEl>
                                        <p:attrNameLst>
                                          <p:attrName>ppt_x</p:attrName>
                                        </p:attrNameLst>
                                      </p:cBhvr>
                                      <p:tavLst>
                                        <p:tav tm="0">
                                          <p:val>
                                            <p:strVal val="#ppt_x"/>
                                          </p:val>
                                        </p:tav>
                                        <p:tav tm="100000">
                                          <p:val>
                                            <p:strVal val="#ppt_x"/>
                                          </p:val>
                                        </p:tav>
                                      </p:tavLst>
                                    </p:anim>
                                    <p:anim calcmode="lin" valueType="num">
                                      <p:cBhvr additive="base">
                                        <p:cTn id="3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17">
                                            <p:txEl>
                                              <p:pRg st="0" end="0"/>
                                            </p:txEl>
                                          </p:spTgt>
                                        </p:tgtEl>
                                        <p:attrNameLst>
                                          <p:attrName>style.visibility</p:attrName>
                                        </p:attrNameLst>
                                      </p:cBhvr>
                                      <p:to>
                                        <p:strVal val="visible"/>
                                      </p:to>
                                    </p:set>
                                    <p:anim calcmode="lin" valueType="num">
                                      <p:cBhvr additive="base">
                                        <p:cTn id="39" dur="50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1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24</a:t>
            </a:fld>
            <a:endParaRPr lang="en" sz="1600" dirty="0">
              <a:solidFill>
                <a:srgbClr val="757C83"/>
              </a:solidFill>
              <a:latin typeface="IBM Plex Sans"/>
              <a:sym typeface="IBM Plex Sans"/>
            </a:endParaRPr>
          </a:p>
        </p:txBody>
      </p:sp>
      <p:sp>
        <p:nvSpPr>
          <p:cNvPr id="2" name="Rectangle 1">
            <a:extLst>
              <a:ext uri="{FF2B5EF4-FFF2-40B4-BE49-F238E27FC236}">
                <a16:creationId xmlns:a16="http://schemas.microsoft.com/office/drawing/2014/main" id="{EB8954A8-A2F3-449E-B3F7-8EB00D2F1046}"/>
              </a:ext>
            </a:extLst>
          </p:cNvPr>
          <p:cNvSpPr/>
          <p:nvPr/>
        </p:nvSpPr>
        <p:spPr>
          <a:xfrm>
            <a:off x="440575" y="943453"/>
            <a:ext cx="4572000" cy="500137"/>
          </a:xfrm>
          <a:prstGeom prst="rect">
            <a:avLst/>
          </a:prstGeom>
        </p:spPr>
        <p:txBody>
          <a:bodyPr>
            <a:spAutoFit/>
          </a:bodyPr>
          <a:lstStyle/>
          <a:p>
            <a:r>
              <a:rPr lang="fr-FR" sz="1500" b="1" dirty="0">
                <a:latin typeface="Times New Roman" panose="02020603050405020304" pitchFamily="18" charset="0"/>
                <a:cs typeface="Times New Roman" panose="02020603050405020304" pitchFamily="18" charset="0"/>
              </a:rPr>
              <a:t>3-Technique  </a:t>
            </a:r>
            <a:r>
              <a:rPr lang="fr-FR" sz="1500" b="1" dirty="0">
                <a:solidFill>
                  <a:srgbClr val="0070C0"/>
                </a:solidFill>
                <a:latin typeface="Times New Roman" panose="02020603050405020304" pitchFamily="18" charset="0"/>
                <a:cs typeface="Times New Roman" panose="02020603050405020304" pitchFamily="18" charset="0"/>
              </a:rPr>
              <a:t>RF</a:t>
            </a:r>
          </a:p>
          <a:p>
            <a:endParaRPr lang="fr-FR" sz="1050" b="1" dirty="0">
              <a:latin typeface="Calibri" pitchFamily="34" charset="0"/>
              <a:cs typeface="Calibri" pitchFamily="34" charset="0"/>
            </a:endParaRPr>
          </a:p>
        </p:txBody>
      </p:sp>
      <p:pic>
        <p:nvPicPr>
          <p:cNvPr id="6" name="Image 5" descr="figure11.png">
            <a:extLst>
              <a:ext uri="{FF2B5EF4-FFF2-40B4-BE49-F238E27FC236}">
                <a16:creationId xmlns:a16="http://schemas.microsoft.com/office/drawing/2014/main" id="{65BA82A5-89A9-4979-8EFA-1E01DBAB7554}"/>
              </a:ext>
            </a:extLst>
          </p:cNvPr>
          <p:cNvPicPr>
            <a:picLocks noChangeAspect="1"/>
          </p:cNvPicPr>
          <p:nvPr/>
        </p:nvPicPr>
        <p:blipFill>
          <a:blip r:embed="rId3"/>
          <a:stretch>
            <a:fillRect/>
          </a:stretch>
        </p:blipFill>
        <p:spPr>
          <a:xfrm>
            <a:off x="1558638" y="1382034"/>
            <a:ext cx="4773924" cy="3056962"/>
          </a:xfrm>
          <a:prstGeom prst="rect">
            <a:avLst/>
          </a:prstGeom>
        </p:spPr>
      </p:pic>
      <p:sp>
        <p:nvSpPr>
          <p:cNvPr id="5" name="Rectangle 4">
            <a:extLst>
              <a:ext uri="{FF2B5EF4-FFF2-40B4-BE49-F238E27FC236}">
                <a16:creationId xmlns:a16="http://schemas.microsoft.com/office/drawing/2014/main" id="{F39E3D2E-3ABF-4277-B752-4722584AD4F4}"/>
              </a:ext>
            </a:extLst>
          </p:cNvPr>
          <p:cNvSpPr/>
          <p:nvPr/>
        </p:nvSpPr>
        <p:spPr>
          <a:xfrm>
            <a:off x="2049504" y="-53500"/>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spTree>
    <p:extLst>
      <p:ext uri="{BB962C8B-B14F-4D97-AF65-F5344CB8AC3E}">
        <p14:creationId xmlns:p14="http://schemas.microsoft.com/office/powerpoint/2010/main" val="2363165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25</a:t>
            </a:fld>
            <a:endParaRPr lang="en" sz="1600" dirty="0">
              <a:solidFill>
                <a:srgbClr val="757C83"/>
              </a:solidFill>
              <a:latin typeface="IBM Plex Sans"/>
              <a:sym typeface="IBM Plex Sans"/>
            </a:endParaRPr>
          </a:p>
        </p:txBody>
      </p:sp>
      <p:sp>
        <p:nvSpPr>
          <p:cNvPr id="2" name="Rectangle 1">
            <a:extLst>
              <a:ext uri="{FF2B5EF4-FFF2-40B4-BE49-F238E27FC236}">
                <a16:creationId xmlns:a16="http://schemas.microsoft.com/office/drawing/2014/main" id="{B3D717BE-C6DD-4F06-AADA-3468ACACE00C}"/>
              </a:ext>
            </a:extLst>
          </p:cNvPr>
          <p:cNvSpPr/>
          <p:nvPr/>
        </p:nvSpPr>
        <p:spPr>
          <a:xfrm>
            <a:off x="630621" y="397929"/>
            <a:ext cx="7232431" cy="1107996"/>
          </a:xfrm>
          <a:prstGeom prst="rect">
            <a:avLst/>
          </a:prstGeom>
        </p:spPr>
        <p:txBody>
          <a:bodyPr wrap="square">
            <a:spAutoFit/>
          </a:bodyPr>
          <a:lstStyle/>
          <a:p>
            <a:pPr marL="205740" indent="-205740">
              <a:spcBef>
                <a:spcPts val="450"/>
              </a:spcBef>
              <a:buClr>
                <a:schemeClr val="accent1"/>
              </a:buClr>
              <a:buSzPct val="70000"/>
            </a:pPr>
            <a:endParaRPr lang="fr-FR" sz="1050" dirty="0">
              <a:latin typeface="Calibri" pitchFamily="34" charset="0"/>
              <a:cs typeface="Calibri" pitchFamily="34" charset="0"/>
            </a:endParaRPr>
          </a:p>
          <a:p>
            <a:pPr algn="just">
              <a:lnSpc>
                <a:spcPct val="150000"/>
              </a:lnSpc>
            </a:pPr>
            <a:endParaRPr lang="fr-FR" sz="1500" dirty="0">
              <a:latin typeface="Arial" panose="020B0604020202020204" pitchFamily="34" charset="0"/>
              <a:cs typeface="Arial" panose="020B0604020202020204" pitchFamily="34" charset="0"/>
            </a:endParaRPr>
          </a:p>
          <a:p>
            <a:pPr algn="just">
              <a:lnSpc>
                <a:spcPct val="150000"/>
              </a:lnSpc>
            </a:pPr>
            <a:endParaRPr lang="fr-FR" sz="1500" dirty="0">
              <a:latin typeface="Arial" panose="020B0604020202020204" pitchFamily="34" charset="0"/>
              <a:cs typeface="Arial" panose="020B0604020202020204" pitchFamily="34" charset="0"/>
            </a:endParaRPr>
          </a:p>
          <a:p>
            <a:endParaRPr lang="fr-FR" sz="1050" dirty="0">
              <a:latin typeface="Calibri" pitchFamily="34" charset="0"/>
              <a:cs typeface="Calibri" pitchFamily="34" charset="0"/>
            </a:endParaRPr>
          </a:p>
        </p:txBody>
      </p:sp>
      <p:sp>
        <p:nvSpPr>
          <p:cNvPr id="3" name="Rectangle 2">
            <a:extLst>
              <a:ext uri="{FF2B5EF4-FFF2-40B4-BE49-F238E27FC236}">
                <a16:creationId xmlns:a16="http://schemas.microsoft.com/office/drawing/2014/main" id="{AD6C7A2E-B72F-43E7-A00A-3B3A31BB3CED}"/>
              </a:ext>
            </a:extLst>
          </p:cNvPr>
          <p:cNvSpPr/>
          <p:nvPr/>
        </p:nvSpPr>
        <p:spPr>
          <a:xfrm>
            <a:off x="-191068" y="665354"/>
            <a:ext cx="6061280" cy="400110"/>
          </a:xfrm>
          <a:prstGeom prst="rect">
            <a:avLst/>
          </a:prstGeom>
        </p:spPr>
        <p:txBody>
          <a:bodyPr wrap="square">
            <a:spAutoFit/>
          </a:bodyPr>
          <a:lstStyle/>
          <a:p>
            <a:pPr lvl="0" algn="ctr">
              <a:defRPr/>
            </a:pPr>
            <a:r>
              <a:rPr lang="fr-FR" sz="2000" b="1" dirty="0">
                <a:solidFill>
                  <a:schemeClr val="bg2">
                    <a:lumMod val="75000"/>
                    <a:lumOff val="25000"/>
                  </a:schemeClr>
                </a:solidFill>
                <a:latin typeface="Times New Roman" panose="02020603050405020304" pitchFamily="18" charset="0"/>
                <a:ea typeface="Times New Roman" panose="02020603050405020304" pitchFamily="18" charset="0"/>
              </a:rPr>
              <a:t>Résultats de classification des données sans LDA</a:t>
            </a:r>
            <a:endParaRPr lang="fr-FR" sz="2000" b="1" dirty="0">
              <a:solidFill>
                <a:schemeClr val="bg2">
                  <a:lumMod val="75000"/>
                  <a:lumOff val="25000"/>
                </a:schemeClr>
              </a:solidFill>
            </a:endParaRPr>
          </a:p>
        </p:txBody>
      </p:sp>
      <p:sp>
        <p:nvSpPr>
          <p:cNvPr id="8" name="Rectangle 7">
            <a:extLst>
              <a:ext uri="{FF2B5EF4-FFF2-40B4-BE49-F238E27FC236}">
                <a16:creationId xmlns:a16="http://schemas.microsoft.com/office/drawing/2014/main" id="{A36A2839-425F-43D8-8CAA-244F6D6ED971}"/>
              </a:ext>
            </a:extLst>
          </p:cNvPr>
          <p:cNvSpPr/>
          <p:nvPr/>
        </p:nvSpPr>
        <p:spPr>
          <a:xfrm>
            <a:off x="1150630" y="2983616"/>
            <a:ext cx="627095" cy="338554"/>
          </a:xfrm>
          <a:prstGeom prst="rect">
            <a:avLst/>
          </a:prstGeom>
        </p:spPr>
        <p:txBody>
          <a:bodyPr wrap="none">
            <a:spAutoFit/>
          </a:bodyPr>
          <a:lstStyle/>
          <a:p>
            <a:pPr lvl="0"/>
            <a:r>
              <a:rPr lang="fr-FR" sz="1600" b="1" dirty="0"/>
              <a:t>KNN</a:t>
            </a:r>
          </a:p>
        </p:txBody>
      </p:sp>
      <p:sp>
        <p:nvSpPr>
          <p:cNvPr id="9" name="Rectangle 8">
            <a:extLst>
              <a:ext uri="{FF2B5EF4-FFF2-40B4-BE49-F238E27FC236}">
                <a16:creationId xmlns:a16="http://schemas.microsoft.com/office/drawing/2014/main" id="{8CC2C123-CD24-4443-8C5B-66FD6B691573}"/>
              </a:ext>
            </a:extLst>
          </p:cNvPr>
          <p:cNvSpPr/>
          <p:nvPr/>
        </p:nvSpPr>
        <p:spPr>
          <a:xfrm>
            <a:off x="4095255" y="2816675"/>
            <a:ext cx="628698" cy="338554"/>
          </a:xfrm>
          <a:prstGeom prst="rect">
            <a:avLst/>
          </a:prstGeom>
        </p:spPr>
        <p:txBody>
          <a:bodyPr wrap="none">
            <a:spAutoFit/>
          </a:bodyPr>
          <a:lstStyle/>
          <a:p>
            <a:pPr lvl="0">
              <a:defRPr/>
            </a:pPr>
            <a:r>
              <a:rPr lang="fr-FR" sz="1600" b="1" dirty="0"/>
              <a:t>SVM</a:t>
            </a:r>
          </a:p>
        </p:txBody>
      </p:sp>
      <p:sp>
        <p:nvSpPr>
          <p:cNvPr id="10" name="Rectangle 9">
            <a:extLst>
              <a:ext uri="{FF2B5EF4-FFF2-40B4-BE49-F238E27FC236}">
                <a16:creationId xmlns:a16="http://schemas.microsoft.com/office/drawing/2014/main" id="{5C42BD7C-C473-498F-928D-4CD965A6F15C}"/>
              </a:ext>
            </a:extLst>
          </p:cNvPr>
          <p:cNvSpPr/>
          <p:nvPr/>
        </p:nvSpPr>
        <p:spPr>
          <a:xfrm>
            <a:off x="6773447" y="2866949"/>
            <a:ext cx="457176" cy="338554"/>
          </a:xfrm>
          <a:prstGeom prst="rect">
            <a:avLst/>
          </a:prstGeom>
        </p:spPr>
        <p:txBody>
          <a:bodyPr wrap="none">
            <a:spAutoFit/>
          </a:bodyPr>
          <a:lstStyle/>
          <a:p>
            <a:pPr lvl="0"/>
            <a:r>
              <a:rPr lang="fr-FR" sz="1600" b="1" dirty="0"/>
              <a:t>RF</a:t>
            </a:r>
          </a:p>
        </p:txBody>
      </p:sp>
      <p:pic>
        <p:nvPicPr>
          <p:cNvPr id="5" name="Image 4">
            <a:extLst>
              <a:ext uri="{FF2B5EF4-FFF2-40B4-BE49-F238E27FC236}">
                <a16:creationId xmlns:a16="http://schemas.microsoft.com/office/drawing/2014/main" id="{FE3F962C-4557-4664-8F9E-0F939F6C0109}"/>
              </a:ext>
            </a:extLst>
          </p:cNvPr>
          <p:cNvPicPr>
            <a:picLocks noChangeAspect="1"/>
          </p:cNvPicPr>
          <p:nvPr/>
        </p:nvPicPr>
        <p:blipFill>
          <a:blip r:embed="rId3"/>
          <a:stretch>
            <a:fillRect/>
          </a:stretch>
        </p:blipFill>
        <p:spPr>
          <a:xfrm>
            <a:off x="199177" y="1055228"/>
            <a:ext cx="3896078" cy="1928388"/>
          </a:xfrm>
          <a:prstGeom prst="rect">
            <a:avLst/>
          </a:prstGeom>
        </p:spPr>
      </p:pic>
      <p:pic>
        <p:nvPicPr>
          <p:cNvPr id="6" name="Image 5">
            <a:extLst>
              <a:ext uri="{FF2B5EF4-FFF2-40B4-BE49-F238E27FC236}">
                <a16:creationId xmlns:a16="http://schemas.microsoft.com/office/drawing/2014/main" id="{7A5D39D8-063A-48B5-B26E-A64EFFDDD770}"/>
              </a:ext>
            </a:extLst>
          </p:cNvPr>
          <p:cNvPicPr>
            <a:picLocks noChangeAspect="1"/>
          </p:cNvPicPr>
          <p:nvPr/>
        </p:nvPicPr>
        <p:blipFill>
          <a:blip r:embed="rId4"/>
          <a:stretch>
            <a:fillRect/>
          </a:stretch>
        </p:blipFill>
        <p:spPr>
          <a:xfrm>
            <a:off x="4679835" y="1055228"/>
            <a:ext cx="4110204" cy="1864948"/>
          </a:xfrm>
          <a:prstGeom prst="rect">
            <a:avLst/>
          </a:prstGeom>
        </p:spPr>
      </p:pic>
      <p:pic>
        <p:nvPicPr>
          <p:cNvPr id="7" name="Image 6">
            <a:extLst>
              <a:ext uri="{FF2B5EF4-FFF2-40B4-BE49-F238E27FC236}">
                <a16:creationId xmlns:a16="http://schemas.microsoft.com/office/drawing/2014/main" id="{F66B058E-320D-4AA6-B8EE-EF7E28BE80CA}"/>
              </a:ext>
            </a:extLst>
          </p:cNvPr>
          <p:cNvPicPr>
            <a:picLocks noChangeAspect="1"/>
          </p:cNvPicPr>
          <p:nvPr/>
        </p:nvPicPr>
        <p:blipFill>
          <a:blip r:embed="rId5"/>
          <a:stretch>
            <a:fillRect/>
          </a:stretch>
        </p:blipFill>
        <p:spPr>
          <a:xfrm>
            <a:off x="1876246" y="3124078"/>
            <a:ext cx="4671204" cy="1928388"/>
          </a:xfrm>
          <a:prstGeom prst="rect">
            <a:avLst/>
          </a:prstGeom>
        </p:spPr>
      </p:pic>
      <p:sp>
        <p:nvSpPr>
          <p:cNvPr id="11" name="Rectangle 10">
            <a:extLst>
              <a:ext uri="{FF2B5EF4-FFF2-40B4-BE49-F238E27FC236}">
                <a16:creationId xmlns:a16="http://schemas.microsoft.com/office/drawing/2014/main" id="{0F150D5B-DDDD-4021-901B-FE9F390DE0E9}"/>
              </a:ext>
            </a:extLst>
          </p:cNvPr>
          <p:cNvSpPr/>
          <p:nvPr/>
        </p:nvSpPr>
        <p:spPr>
          <a:xfrm>
            <a:off x="2049504" y="-53500"/>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spTree>
    <p:extLst>
      <p:ext uri="{BB962C8B-B14F-4D97-AF65-F5344CB8AC3E}">
        <p14:creationId xmlns:p14="http://schemas.microsoft.com/office/powerpoint/2010/main" val="2188651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000"/>
                                        <p:tgtEl>
                                          <p:spTgt spid="7"/>
                                        </p:tgtEl>
                                      </p:cBhvr>
                                    </p:animEffect>
                                    <p:anim calcmode="lin" valueType="num">
                                      <p:cBhvr>
                                        <p:cTn id="25" dur="1000" fill="hold"/>
                                        <p:tgtEl>
                                          <p:spTgt spid="7"/>
                                        </p:tgtEl>
                                        <p:attrNameLst>
                                          <p:attrName>ppt_x</p:attrName>
                                        </p:attrNameLst>
                                      </p:cBhvr>
                                      <p:tavLst>
                                        <p:tav tm="0">
                                          <p:val>
                                            <p:strVal val="#ppt_x"/>
                                          </p:val>
                                        </p:tav>
                                        <p:tav tm="100000">
                                          <p:val>
                                            <p:strVal val="#ppt_x"/>
                                          </p:val>
                                        </p:tav>
                                      </p:tavLst>
                                    </p:anim>
                                    <p:anim calcmode="lin" valueType="num">
                                      <p:cBhvr>
                                        <p:cTn id="26" dur="1000" fill="hold"/>
                                        <p:tgtEl>
                                          <p:spTgt spid="7"/>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1000"/>
                                        <p:tgtEl>
                                          <p:spTgt spid="6"/>
                                        </p:tgtEl>
                                      </p:cBhvr>
                                    </p:animEffect>
                                    <p:anim calcmode="lin" valueType="num">
                                      <p:cBhvr>
                                        <p:cTn id="37" dur="1000" fill="hold"/>
                                        <p:tgtEl>
                                          <p:spTgt spid="6"/>
                                        </p:tgtEl>
                                        <p:attrNameLst>
                                          <p:attrName>ppt_x</p:attrName>
                                        </p:attrNameLst>
                                      </p:cBhvr>
                                      <p:tavLst>
                                        <p:tav tm="0">
                                          <p:val>
                                            <p:strVal val="#ppt_x"/>
                                          </p:val>
                                        </p:tav>
                                        <p:tav tm="100000">
                                          <p:val>
                                            <p:strVal val="#ppt_x"/>
                                          </p:val>
                                        </p:tav>
                                      </p:tavLst>
                                    </p:anim>
                                    <p:anim calcmode="lin" valueType="num">
                                      <p:cBhvr>
                                        <p:cTn id="38" dur="1000" fill="hold"/>
                                        <p:tgtEl>
                                          <p:spTgt spid="6"/>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1000"/>
                                        <p:tgtEl>
                                          <p:spTgt spid="10"/>
                                        </p:tgtEl>
                                      </p:cBhvr>
                                    </p:animEffect>
                                    <p:anim calcmode="lin" valueType="num">
                                      <p:cBhvr>
                                        <p:cTn id="42" dur="1000" fill="hold"/>
                                        <p:tgtEl>
                                          <p:spTgt spid="10"/>
                                        </p:tgtEl>
                                        <p:attrNameLst>
                                          <p:attrName>ppt_x</p:attrName>
                                        </p:attrNameLst>
                                      </p:cBhvr>
                                      <p:tavLst>
                                        <p:tav tm="0">
                                          <p:val>
                                            <p:strVal val="#ppt_x"/>
                                          </p:val>
                                        </p:tav>
                                        <p:tav tm="100000">
                                          <p:val>
                                            <p:strVal val="#ppt_x"/>
                                          </p:val>
                                        </p:tav>
                                      </p:tavLst>
                                    </p:anim>
                                    <p:anim calcmode="lin" valueType="num">
                                      <p:cBhvr>
                                        <p:cTn id="4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9" grpId="0"/>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26</a:t>
            </a:fld>
            <a:endParaRPr lang="en" sz="1600" dirty="0">
              <a:solidFill>
                <a:srgbClr val="757C83"/>
              </a:solidFill>
              <a:latin typeface="IBM Plex Sans"/>
              <a:sym typeface="IBM Plex Sans"/>
            </a:endParaRPr>
          </a:p>
        </p:txBody>
      </p:sp>
      <p:sp>
        <p:nvSpPr>
          <p:cNvPr id="2" name="Rectangle 1">
            <a:extLst>
              <a:ext uri="{FF2B5EF4-FFF2-40B4-BE49-F238E27FC236}">
                <a16:creationId xmlns:a16="http://schemas.microsoft.com/office/drawing/2014/main" id="{B3D717BE-C6DD-4F06-AADA-3468ACACE00C}"/>
              </a:ext>
            </a:extLst>
          </p:cNvPr>
          <p:cNvSpPr/>
          <p:nvPr/>
        </p:nvSpPr>
        <p:spPr>
          <a:xfrm>
            <a:off x="630621" y="397929"/>
            <a:ext cx="7232431" cy="1107996"/>
          </a:xfrm>
          <a:prstGeom prst="rect">
            <a:avLst/>
          </a:prstGeom>
        </p:spPr>
        <p:txBody>
          <a:bodyPr wrap="square">
            <a:spAutoFit/>
          </a:bodyPr>
          <a:lstStyle/>
          <a:p>
            <a:pPr marL="205740" indent="-205740">
              <a:spcBef>
                <a:spcPts val="450"/>
              </a:spcBef>
              <a:buClr>
                <a:schemeClr val="accent1"/>
              </a:buClr>
              <a:buSzPct val="70000"/>
            </a:pPr>
            <a:endParaRPr lang="fr-FR" sz="1050" dirty="0">
              <a:latin typeface="Calibri" pitchFamily="34" charset="0"/>
              <a:cs typeface="Calibri" pitchFamily="34" charset="0"/>
            </a:endParaRPr>
          </a:p>
          <a:p>
            <a:pPr algn="just">
              <a:lnSpc>
                <a:spcPct val="150000"/>
              </a:lnSpc>
            </a:pPr>
            <a:endParaRPr lang="fr-FR" sz="1500" dirty="0">
              <a:latin typeface="Arial" panose="020B0604020202020204" pitchFamily="34" charset="0"/>
              <a:cs typeface="Arial" panose="020B0604020202020204" pitchFamily="34" charset="0"/>
            </a:endParaRPr>
          </a:p>
          <a:p>
            <a:pPr algn="just">
              <a:lnSpc>
                <a:spcPct val="150000"/>
              </a:lnSpc>
            </a:pPr>
            <a:endParaRPr lang="fr-FR" sz="1500" dirty="0">
              <a:latin typeface="Arial" panose="020B0604020202020204" pitchFamily="34" charset="0"/>
              <a:cs typeface="Arial" panose="020B0604020202020204" pitchFamily="34" charset="0"/>
            </a:endParaRPr>
          </a:p>
          <a:p>
            <a:endParaRPr lang="fr-FR" sz="1050" dirty="0">
              <a:latin typeface="Calibri" pitchFamily="34" charset="0"/>
              <a:cs typeface="Calibri" pitchFamily="34" charset="0"/>
            </a:endParaRPr>
          </a:p>
        </p:txBody>
      </p:sp>
      <p:sp>
        <p:nvSpPr>
          <p:cNvPr id="3" name="Rectangle 2">
            <a:extLst>
              <a:ext uri="{FF2B5EF4-FFF2-40B4-BE49-F238E27FC236}">
                <a16:creationId xmlns:a16="http://schemas.microsoft.com/office/drawing/2014/main" id="{AD6C7A2E-B72F-43E7-A00A-3B3A31BB3CED}"/>
              </a:ext>
            </a:extLst>
          </p:cNvPr>
          <p:cNvSpPr/>
          <p:nvPr/>
        </p:nvSpPr>
        <p:spPr>
          <a:xfrm>
            <a:off x="-230447" y="551127"/>
            <a:ext cx="6135807" cy="400110"/>
          </a:xfrm>
          <a:prstGeom prst="rect">
            <a:avLst/>
          </a:prstGeom>
        </p:spPr>
        <p:txBody>
          <a:bodyPr wrap="square">
            <a:spAutoFit/>
          </a:bodyPr>
          <a:lstStyle/>
          <a:p>
            <a:pPr lvl="0" algn="ctr">
              <a:defRPr/>
            </a:pPr>
            <a:r>
              <a:rPr lang="fr-FR" sz="2000" b="1" dirty="0">
                <a:solidFill>
                  <a:schemeClr val="bg2">
                    <a:lumMod val="75000"/>
                    <a:lumOff val="25000"/>
                  </a:schemeClr>
                </a:solidFill>
                <a:latin typeface="Times New Roman" panose="02020603050405020304" pitchFamily="18" charset="0"/>
                <a:ea typeface="Times New Roman" panose="02020603050405020304" pitchFamily="18" charset="0"/>
              </a:rPr>
              <a:t>Résultats de classification des données avec LDA</a:t>
            </a:r>
            <a:endParaRPr lang="fr-FR" sz="2000" b="1" dirty="0">
              <a:solidFill>
                <a:schemeClr val="bg2">
                  <a:lumMod val="75000"/>
                  <a:lumOff val="25000"/>
                </a:schemeClr>
              </a:solidFill>
            </a:endParaRPr>
          </a:p>
        </p:txBody>
      </p:sp>
      <p:sp>
        <p:nvSpPr>
          <p:cNvPr id="8" name="Rectangle 7">
            <a:extLst>
              <a:ext uri="{FF2B5EF4-FFF2-40B4-BE49-F238E27FC236}">
                <a16:creationId xmlns:a16="http://schemas.microsoft.com/office/drawing/2014/main" id="{A36A2839-425F-43D8-8CAA-244F6D6ED971}"/>
              </a:ext>
            </a:extLst>
          </p:cNvPr>
          <p:cNvSpPr/>
          <p:nvPr/>
        </p:nvSpPr>
        <p:spPr>
          <a:xfrm>
            <a:off x="861234" y="2978257"/>
            <a:ext cx="1116011" cy="338554"/>
          </a:xfrm>
          <a:prstGeom prst="rect">
            <a:avLst/>
          </a:prstGeom>
        </p:spPr>
        <p:txBody>
          <a:bodyPr wrap="none">
            <a:spAutoFit/>
          </a:bodyPr>
          <a:lstStyle/>
          <a:p>
            <a:pPr lvl="0"/>
            <a:r>
              <a:rPr lang="fr-FR" sz="1600" b="1" dirty="0"/>
              <a:t>KNN-LDA</a:t>
            </a:r>
          </a:p>
        </p:txBody>
      </p:sp>
      <p:sp>
        <p:nvSpPr>
          <p:cNvPr id="9" name="Rectangle 8">
            <a:extLst>
              <a:ext uri="{FF2B5EF4-FFF2-40B4-BE49-F238E27FC236}">
                <a16:creationId xmlns:a16="http://schemas.microsoft.com/office/drawing/2014/main" id="{8CC2C123-CD24-4443-8C5B-66FD6B691573}"/>
              </a:ext>
            </a:extLst>
          </p:cNvPr>
          <p:cNvSpPr/>
          <p:nvPr/>
        </p:nvSpPr>
        <p:spPr>
          <a:xfrm>
            <a:off x="4095254" y="2816675"/>
            <a:ext cx="1117614" cy="338554"/>
          </a:xfrm>
          <a:prstGeom prst="rect">
            <a:avLst/>
          </a:prstGeom>
        </p:spPr>
        <p:txBody>
          <a:bodyPr wrap="none">
            <a:spAutoFit/>
          </a:bodyPr>
          <a:lstStyle/>
          <a:p>
            <a:pPr lvl="0">
              <a:defRPr/>
            </a:pPr>
            <a:r>
              <a:rPr lang="fr-FR" sz="1600" b="1" dirty="0"/>
              <a:t>SVM-LDA</a:t>
            </a:r>
          </a:p>
        </p:txBody>
      </p:sp>
      <p:sp>
        <p:nvSpPr>
          <p:cNvPr id="10" name="Rectangle 9">
            <a:extLst>
              <a:ext uri="{FF2B5EF4-FFF2-40B4-BE49-F238E27FC236}">
                <a16:creationId xmlns:a16="http://schemas.microsoft.com/office/drawing/2014/main" id="{5C42BD7C-C473-498F-928D-4CD965A6F15C}"/>
              </a:ext>
            </a:extLst>
          </p:cNvPr>
          <p:cNvSpPr/>
          <p:nvPr/>
        </p:nvSpPr>
        <p:spPr>
          <a:xfrm>
            <a:off x="6773447" y="2866949"/>
            <a:ext cx="946093" cy="338554"/>
          </a:xfrm>
          <a:prstGeom prst="rect">
            <a:avLst/>
          </a:prstGeom>
        </p:spPr>
        <p:txBody>
          <a:bodyPr wrap="none">
            <a:spAutoFit/>
          </a:bodyPr>
          <a:lstStyle/>
          <a:p>
            <a:pPr lvl="0"/>
            <a:r>
              <a:rPr lang="fr-FR" sz="1600" b="1" dirty="0"/>
              <a:t>RF-LDA</a:t>
            </a:r>
          </a:p>
        </p:txBody>
      </p:sp>
      <p:pic>
        <p:nvPicPr>
          <p:cNvPr id="11" name="Image 10">
            <a:extLst>
              <a:ext uri="{FF2B5EF4-FFF2-40B4-BE49-F238E27FC236}">
                <a16:creationId xmlns:a16="http://schemas.microsoft.com/office/drawing/2014/main" id="{1F5DFD7B-5B11-4D62-852A-D245292428E6}"/>
              </a:ext>
            </a:extLst>
          </p:cNvPr>
          <p:cNvPicPr>
            <a:picLocks noChangeAspect="1"/>
          </p:cNvPicPr>
          <p:nvPr/>
        </p:nvPicPr>
        <p:blipFill>
          <a:blip r:embed="rId3"/>
          <a:stretch>
            <a:fillRect/>
          </a:stretch>
        </p:blipFill>
        <p:spPr>
          <a:xfrm>
            <a:off x="215898" y="931771"/>
            <a:ext cx="3879356" cy="1935179"/>
          </a:xfrm>
          <a:prstGeom prst="rect">
            <a:avLst/>
          </a:prstGeom>
        </p:spPr>
      </p:pic>
      <p:pic>
        <p:nvPicPr>
          <p:cNvPr id="12" name="Image 11">
            <a:extLst>
              <a:ext uri="{FF2B5EF4-FFF2-40B4-BE49-F238E27FC236}">
                <a16:creationId xmlns:a16="http://schemas.microsoft.com/office/drawing/2014/main" id="{214C37F7-71C8-474C-BDCA-A1B9CF87E194}"/>
              </a:ext>
            </a:extLst>
          </p:cNvPr>
          <p:cNvPicPr>
            <a:picLocks noChangeAspect="1"/>
          </p:cNvPicPr>
          <p:nvPr/>
        </p:nvPicPr>
        <p:blipFill>
          <a:blip r:embed="rId4"/>
          <a:stretch>
            <a:fillRect/>
          </a:stretch>
        </p:blipFill>
        <p:spPr>
          <a:xfrm>
            <a:off x="5127653" y="958931"/>
            <a:ext cx="3596467" cy="1908018"/>
          </a:xfrm>
          <a:prstGeom prst="rect">
            <a:avLst/>
          </a:prstGeom>
        </p:spPr>
      </p:pic>
      <p:pic>
        <p:nvPicPr>
          <p:cNvPr id="13" name="Image 12">
            <a:extLst>
              <a:ext uri="{FF2B5EF4-FFF2-40B4-BE49-F238E27FC236}">
                <a16:creationId xmlns:a16="http://schemas.microsoft.com/office/drawing/2014/main" id="{D476AF77-6131-403D-83DD-27A9655A9C2D}"/>
              </a:ext>
            </a:extLst>
          </p:cNvPr>
          <p:cNvPicPr>
            <a:picLocks noChangeAspect="1"/>
          </p:cNvPicPr>
          <p:nvPr/>
        </p:nvPicPr>
        <p:blipFill>
          <a:blip r:embed="rId5"/>
          <a:stretch>
            <a:fillRect/>
          </a:stretch>
        </p:blipFill>
        <p:spPr>
          <a:xfrm>
            <a:off x="2183245" y="3162923"/>
            <a:ext cx="4590202" cy="1928388"/>
          </a:xfrm>
          <a:prstGeom prst="rect">
            <a:avLst/>
          </a:prstGeom>
        </p:spPr>
      </p:pic>
      <p:sp>
        <p:nvSpPr>
          <p:cNvPr id="14" name="Rectangle 13">
            <a:extLst>
              <a:ext uri="{FF2B5EF4-FFF2-40B4-BE49-F238E27FC236}">
                <a16:creationId xmlns:a16="http://schemas.microsoft.com/office/drawing/2014/main" id="{83E2484C-BE13-48E2-9D32-DC8373FDCB65}"/>
              </a:ext>
            </a:extLst>
          </p:cNvPr>
          <p:cNvSpPr/>
          <p:nvPr/>
        </p:nvSpPr>
        <p:spPr>
          <a:xfrm>
            <a:off x="2049504" y="-53500"/>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spTree>
    <p:extLst>
      <p:ext uri="{BB962C8B-B14F-4D97-AF65-F5344CB8AC3E}">
        <p14:creationId xmlns:p14="http://schemas.microsoft.com/office/powerpoint/2010/main" val="2492391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ppt_x"/>
                                          </p:val>
                                        </p:tav>
                                        <p:tav tm="100000">
                                          <p:val>
                                            <p:strVal val="#ppt_x"/>
                                          </p:val>
                                        </p:tav>
                                      </p:tavLst>
                                    </p:anim>
                                    <p:anim calcmode="lin" valueType="num">
                                      <p:cBhvr additive="base">
                                        <p:cTn id="24" dur="5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1000"/>
                                        <p:tgtEl>
                                          <p:spTgt spid="12"/>
                                        </p:tgtEl>
                                      </p:cBhvr>
                                    </p:animEffect>
                                    <p:anim calcmode="lin" valueType="num">
                                      <p:cBhvr>
                                        <p:cTn id="34" dur="1000" fill="hold"/>
                                        <p:tgtEl>
                                          <p:spTgt spid="12"/>
                                        </p:tgtEl>
                                        <p:attrNameLst>
                                          <p:attrName>ppt_x</p:attrName>
                                        </p:attrNameLst>
                                      </p:cBhvr>
                                      <p:tavLst>
                                        <p:tav tm="0">
                                          <p:val>
                                            <p:strVal val="#ppt_x"/>
                                          </p:val>
                                        </p:tav>
                                        <p:tav tm="100000">
                                          <p:val>
                                            <p:strVal val="#ppt_x"/>
                                          </p:val>
                                        </p:tav>
                                      </p:tavLst>
                                    </p:anim>
                                    <p:anim calcmode="lin" valueType="num">
                                      <p:cBhvr>
                                        <p:cTn id="35" dur="1000" fill="hold"/>
                                        <p:tgtEl>
                                          <p:spTgt spid="12"/>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1000"/>
                                        <p:tgtEl>
                                          <p:spTgt spid="10"/>
                                        </p:tgtEl>
                                      </p:cBhvr>
                                    </p:animEffect>
                                    <p:anim calcmode="lin" valueType="num">
                                      <p:cBhvr>
                                        <p:cTn id="39" dur="1000" fill="hold"/>
                                        <p:tgtEl>
                                          <p:spTgt spid="10"/>
                                        </p:tgtEl>
                                        <p:attrNameLst>
                                          <p:attrName>ppt_x</p:attrName>
                                        </p:attrNameLst>
                                      </p:cBhvr>
                                      <p:tavLst>
                                        <p:tav tm="0">
                                          <p:val>
                                            <p:strVal val="#ppt_x"/>
                                          </p:val>
                                        </p:tav>
                                        <p:tav tm="100000">
                                          <p:val>
                                            <p:strVal val="#ppt_x"/>
                                          </p:val>
                                        </p:tav>
                                      </p:tavLst>
                                    </p:anim>
                                    <p:anim calcmode="lin" valueType="num">
                                      <p:cBhvr>
                                        <p:cTn id="4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27</a:t>
            </a:fld>
            <a:endParaRPr lang="en" sz="1600" dirty="0">
              <a:solidFill>
                <a:srgbClr val="757C83"/>
              </a:solidFill>
              <a:latin typeface="IBM Plex Sans"/>
              <a:sym typeface="IBM Plex Sans"/>
            </a:endParaRPr>
          </a:p>
        </p:txBody>
      </p:sp>
      <p:sp>
        <p:nvSpPr>
          <p:cNvPr id="2" name="Rectangle 1">
            <a:extLst>
              <a:ext uri="{FF2B5EF4-FFF2-40B4-BE49-F238E27FC236}">
                <a16:creationId xmlns:a16="http://schemas.microsoft.com/office/drawing/2014/main" id="{B3D717BE-C6DD-4F06-AADA-3468ACACE00C}"/>
              </a:ext>
            </a:extLst>
          </p:cNvPr>
          <p:cNvSpPr/>
          <p:nvPr/>
        </p:nvSpPr>
        <p:spPr>
          <a:xfrm>
            <a:off x="630621" y="397929"/>
            <a:ext cx="7232431" cy="1107996"/>
          </a:xfrm>
          <a:prstGeom prst="rect">
            <a:avLst/>
          </a:prstGeom>
        </p:spPr>
        <p:txBody>
          <a:bodyPr wrap="square">
            <a:spAutoFit/>
          </a:bodyPr>
          <a:lstStyle/>
          <a:p>
            <a:pPr marL="205740" indent="-205740">
              <a:spcBef>
                <a:spcPts val="450"/>
              </a:spcBef>
              <a:buClr>
                <a:schemeClr val="accent1"/>
              </a:buClr>
              <a:buSzPct val="70000"/>
            </a:pPr>
            <a:endParaRPr lang="fr-FR" sz="1050" dirty="0">
              <a:latin typeface="Calibri" pitchFamily="34" charset="0"/>
              <a:cs typeface="Calibri" pitchFamily="34" charset="0"/>
            </a:endParaRPr>
          </a:p>
          <a:p>
            <a:pPr algn="just">
              <a:lnSpc>
                <a:spcPct val="150000"/>
              </a:lnSpc>
            </a:pPr>
            <a:endParaRPr lang="fr-FR" sz="1500" dirty="0">
              <a:latin typeface="Arial" panose="020B0604020202020204" pitchFamily="34" charset="0"/>
              <a:cs typeface="Arial" panose="020B0604020202020204" pitchFamily="34" charset="0"/>
            </a:endParaRPr>
          </a:p>
          <a:p>
            <a:pPr algn="just">
              <a:lnSpc>
                <a:spcPct val="150000"/>
              </a:lnSpc>
            </a:pPr>
            <a:endParaRPr lang="fr-FR" sz="1500" dirty="0">
              <a:latin typeface="Arial" panose="020B0604020202020204" pitchFamily="34" charset="0"/>
              <a:cs typeface="Arial" panose="020B0604020202020204" pitchFamily="34" charset="0"/>
            </a:endParaRPr>
          </a:p>
          <a:p>
            <a:endParaRPr lang="fr-FR" sz="1050" dirty="0">
              <a:latin typeface="Calibri" pitchFamily="34" charset="0"/>
              <a:cs typeface="Calibri" pitchFamily="34" charset="0"/>
            </a:endParaRPr>
          </a:p>
        </p:txBody>
      </p:sp>
      <p:sp>
        <p:nvSpPr>
          <p:cNvPr id="3" name="Rectangle 2">
            <a:extLst>
              <a:ext uri="{FF2B5EF4-FFF2-40B4-BE49-F238E27FC236}">
                <a16:creationId xmlns:a16="http://schemas.microsoft.com/office/drawing/2014/main" id="{AD6C7A2E-B72F-43E7-A00A-3B3A31BB3CED}"/>
              </a:ext>
            </a:extLst>
          </p:cNvPr>
          <p:cNvSpPr/>
          <p:nvPr/>
        </p:nvSpPr>
        <p:spPr>
          <a:xfrm>
            <a:off x="3281148" y="754231"/>
            <a:ext cx="6135807" cy="369332"/>
          </a:xfrm>
          <a:prstGeom prst="rect">
            <a:avLst/>
          </a:prstGeom>
        </p:spPr>
        <p:txBody>
          <a:bodyPr wrap="square">
            <a:spAutoFit/>
          </a:bodyPr>
          <a:lstStyle/>
          <a:p>
            <a:r>
              <a:rPr lang="fr-FR" sz="1800" b="1" dirty="0">
                <a:solidFill>
                  <a:schemeClr val="bg2">
                    <a:lumMod val="75000"/>
                    <a:lumOff val="25000"/>
                  </a:schemeClr>
                </a:solidFill>
                <a:latin typeface="Times New Roman" panose="02020603050405020304" pitchFamily="18" charset="0"/>
                <a:cs typeface="Times New Roman" panose="02020603050405020304" pitchFamily="18" charset="0"/>
              </a:rPr>
              <a:t>Courbe ROC </a:t>
            </a:r>
          </a:p>
        </p:txBody>
      </p:sp>
      <p:pic>
        <p:nvPicPr>
          <p:cNvPr id="11" name="image53.jpeg">
            <a:extLst>
              <a:ext uri="{FF2B5EF4-FFF2-40B4-BE49-F238E27FC236}">
                <a16:creationId xmlns:a16="http://schemas.microsoft.com/office/drawing/2014/main" id="{645207E5-906C-458E-A004-475094442279}"/>
              </a:ext>
            </a:extLst>
          </p:cNvPr>
          <p:cNvPicPr/>
          <p:nvPr/>
        </p:nvPicPr>
        <p:blipFill>
          <a:blip r:embed="rId3" cstate="print"/>
          <a:stretch>
            <a:fillRect/>
          </a:stretch>
        </p:blipFill>
        <p:spPr>
          <a:xfrm>
            <a:off x="1280948" y="1261792"/>
            <a:ext cx="5601515" cy="3020582"/>
          </a:xfrm>
          <a:prstGeom prst="rect">
            <a:avLst/>
          </a:prstGeom>
        </p:spPr>
      </p:pic>
      <p:sp>
        <p:nvSpPr>
          <p:cNvPr id="6" name="Rectangle 5">
            <a:extLst>
              <a:ext uri="{FF2B5EF4-FFF2-40B4-BE49-F238E27FC236}">
                <a16:creationId xmlns:a16="http://schemas.microsoft.com/office/drawing/2014/main" id="{353C76F7-AD42-4A99-8D54-B45FCED63C29}"/>
              </a:ext>
            </a:extLst>
          </p:cNvPr>
          <p:cNvSpPr/>
          <p:nvPr/>
        </p:nvSpPr>
        <p:spPr>
          <a:xfrm>
            <a:off x="2049504" y="-53500"/>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spTree>
    <p:extLst>
      <p:ext uri="{BB962C8B-B14F-4D97-AF65-F5344CB8AC3E}">
        <p14:creationId xmlns:p14="http://schemas.microsoft.com/office/powerpoint/2010/main" val="1495658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28</a:t>
            </a:fld>
            <a:endParaRPr lang="en" sz="1600" dirty="0">
              <a:solidFill>
                <a:srgbClr val="757C83"/>
              </a:solidFill>
              <a:latin typeface="IBM Plex Sans"/>
              <a:sym typeface="IBM Plex Sans"/>
            </a:endParaRPr>
          </a:p>
        </p:txBody>
      </p:sp>
      <p:sp>
        <p:nvSpPr>
          <p:cNvPr id="6" name="Rectangle 5">
            <a:extLst>
              <a:ext uri="{FF2B5EF4-FFF2-40B4-BE49-F238E27FC236}">
                <a16:creationId xmlns:a16="http://schemas.microsoft.com/office/drawing/2014/main" id="{0D7D613F-DA71-420E-914B-01AAB1145536}"/>
              </a:ext>
            </a:extLst>
          </p:cNvPr>
          <p:cNvSpPr/>
          <p:nvPr/>
        </p:nvSpPr>
        <p:spPr>
          <a:xfrm>
            <a:off x="535307" y="833151"/>
            <a:ext cx="2539478" cy="400110"/>
          </a:xfrm>
          <a:prstGeom prst="rect">
            <a:avLst/>
          </a:prstGeom>
        </p:spPr>
        <p:txBody>
          <a:bodyPr wrap="none">
            <a:spAutoFit/>
          </a:bodyPr>
          <a:lstStyle/>
          <a:p>
            <a:pPr lvl="0"/>
            <a:r>
              <a:rPr lang="fr-FR" sz="2000" b="1" dirty="0">
                <a:solidFill>
                  <a:schemeClr val="bg2">
                    <a:lumMod val="75000"/>
                    <a:lumOff val="25000"/>
                  </a:schemeClr>
                </a:solidFill>
                <a:latin typeface="Times New Roman" panose="02020603050405020304" pitchFamily="18" charset="0"/>
                <a:cs typeface="Times New Roman" panose="02020603050405020304" pitchFamily="18" charset="0"/>
              </a:rPr>
              <a:t>Résultat de détection </a:t>
            </a:r>
          </a:p>
        </p:txBody>
      </p:sp>
      <p:pic>
        <p:nvPicPr>
          <p:cNvPr id="5" name="image45.jpeg">
            <a:extLst>
              <a:ext uri="{FF2B5EF4-FFF2-40B4-BE49-F238E27FC236}">
                <a16:creationId xmlns:a16="http://schemas.microsoft.com/office/drawing/2014/main" id="{9B4CEFED-279C-4399-8145-FB998F81FBCE}"/>
              </a:ext>
            </a:extLst>
          </p:cNvPr>
          <p:cNvPicPr/>
          <p:nvPr/>
        </p:nvPicPr>
        <p:blipFill>
          <a:blip r:embed="rId3" cstate="print"/>
          <a:stretch>
            <a:fillRect/>
          </a:stretch>
        </p:blipFill>
        <p:spPr>
          <a:xfrm>
            <a:off x="519545" y="1472492"/>
            <a:ext cx="8104910" cy="2755669"/>
          </a:xfrm>
          <a:prstGeom prst="rect">
            <a:avLst/>
          </a:prstGeom>
        </p:spPr>
      </p:pic>
      <p:sp>
        <p:nvSpPr>
          <p:cNvPr id="7" name="Rectangle 6">
            <a:extLst>
              <a:ext uri="{FF2B5EF4-FFF2-40B4-BE49-F238E27FC236}">
                <a16:creationId xmlns:a16="http://schemas.microsoft.com/office/drawing/2014/main" id="{FFFC8198-35FC-464D-9A63-5453F1AFBF80}"/>
              </a:ext>
            </a:extLst>
          </p:cNvPr>
          <p:cNvSpPr/>
          <p:nvPr/>
        </p:nvSpPr>
        <p:spPr>
          <a:xfrm>
            <a:off x="2049504" y="-53500"/>
            <a:ext cx="5229140" cy="584775"/>
          </a:xfrm>
          <a:prstGeom prst="rect">
            <a:avLst/>
          </a:prstGeom>
        </p:spPr>
        <p:txBody>
          <a:bodyPr wrap="square">
            <a:spAutoFit/>
          </a:bodyPr>
          <a:lstStyle/>
          <a:p>
            <a:r>
              <a:rPr lang="fr-FR" sz="1600" b="1" dirty="0">
                <a:solidFill>
                  <a:schemeClr val="tx1">
                    <a:lumMod val="95000"/>
                    <a:lumOff val="5000"/>
                  </a:schemeClr>
                </a:solidFill>
              </a:rPr>
              <a:t>Analyse et détection des fuites d’eau</a:t>
            </a:r>
            <a:r>
              <a:rPr lang="fr-FR" sz="1600" dirty="0">
                <a:solidFill>
                  <a:schemeClr val="bg1">
                    <a:lumMod val="85000"/>
                  </a:schemeClr>
                </a:solidFill>
              </a:rPr>
              <a:t> |Intégration de blockchain avec machine Learning</a:t>
            </a:r>
          </a:p>
        </p:txBody>
      </p:sp>
    </p:spTree>
    <p:extLst>
      <p:ext uri="{BB962C8B-B14F-4D97-AF65-F5344CB8AC3E}">
        <p14:creationId xmlns:p14="http://schemas.microsoft.com/office/powerpoint/2010/main" val="2925672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29</a:t>
            </a:fld>
            <a:endParaRPr lang="en" sz="1600" dirty="0">
              <a:solidFill>
                <a:srgbClr val="757C83"/>
              </a:solidFill>
              <a:latin typeface="IBM Plex Sans"/>
              <a:sym typeface="IBM Plex Sans"/>
            </a:endParaRPr>
          </a:p>
        </p:txBody>
      </p:sp>
      <p:sp>
        <p:nvSpPr>
          <p:cNvPr id="8" name="Rectangle 7">
            <a:extLst>
              <a:ext uri="{FF2B5EF4-FFF2-40B4-BE49-F238E27FC236}">
                <a16:creationId xmlns:a16="http://schemas.microsoft.com/office/drawing/2014/main" id="{0D9F04D8-E8CF-497C-80FD-373E6E285224}"/>
              </a:ext>
            </a:extLst>
          </p:cNvPr>
          <p:cNvSpPr/>
          <p:nvPr/>
        </p:nvSpPr>
        <p:spPr>
          <a:xfrm>
            <a:off x="2049504" y="-53500"/>
            <a:ext cx="5229140" cy="584775"/>
          </a:xfrm>
          <a:prstGeom prst="rect">
            <a:avLst/>
          </a:prstGeom>
        </p:spPr>
        <p:txBody>
          <a:bodyPr wrap="square">
            <a:spAutoFit/>
          </a:bodyPr>
          <a:lstStyle/>
          <a:p>
            <a:r>
              <a:rPr lang="fr-FR" sz="1600" b="1" dirty="0">
                <a:solidFill>
                  <a:schemeClr val="accent1"/>
                </a:solidFill>
              </a:rPr>
              <a:t>Analyse et détection des fuites d’eau</a:t>
            </a:r>
            <a:r>
              <a:rPr lang="fr-FR" sz="1600" dirty="0">
                <a:solidFill>
                  <a:schemeClr val="accent1"/>
                </a:solidFill>
              </a:rPr>
              <a:t> </a:t>
            </a:r>
            <a:r>
              <a:rPr lang="fr-FR" sz="1600" dirty="0">
                <a:solidFill>
                  <a:schemeClr val="bg1">
                    <a:lumMod val="85000"/>
                  </a:schemeClr>
                </a:solidFill>
              </a:rPr>
              <a:t>|</a:t>
            </a:r>
            <a:r>
              <a:rPr lang="fr-FR" sz="1600" dirty="0">
                <a:solidFill>
                  <a:schemeClr val="tx1"/>
                </a:solidFill>
              </a:rPr>
              <a:t>Intégration de blockchain avec machine Learning</a:t>
            </a:r>
          </a:p>
        </p:txBody>
      </p:sp>
      <p:sp>
        <p:nvSpPr>
          <p:cNvPr id="9" name="Rectangle 8">
            <a:extLst>
              <a:ext uri="{FF2B5EF4-FFF2-40B4-BE49-F238E27FC236}">
                <a16:creationId xmlns:a16="http://schemas.microsoft.com/office/drawing/2014/main" id="{482F24EC-D16B-46EE-A0D7-6197E72CDD48}"/>
              </a:ext>
            </a:extLst>
          </p:cNvPr>
          <p:cNvSpPr/>
          <p:nvPr/>
        </p:nvSpPr>
        <p:spPr>
          <a:xfrm>
            <a:off x="107851" y="699752"/>
            <a:ext cx="8258227" cy="1156086"/>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fr-FR" sz="1600" dirty="0">
                <a:solidFill>
                  <a:srgbClr val="202124"/>
                </a:solidFill>
                <a:latin typeface="Times New Roman" panose="02020603050405020304" pitchFamily="18" charset="0"/>
                <a:cs typeface="Times New Roman" panose="02020603050405020304" pitchFamily="18" charset="0"/>
              </a:rPr>
              <a:t>La blockchain est une </a:t>
            </a:r>
            <a:r>
              <a:rPr lang="fr-FR" sz="1600" dirty="0">
                <a:solidFill>
                  <a:srgbClr val="040C28"/>
                </a:solidFill>
                <a:latin typeface="Times New Roman" panose="02020603050405020304" pitchFamily="18" charset="0"/>
                <a:cs typeface="Times New Roman" panose="02020603050405020304" pitchFamily="18" charset="0"/>
              </a:rPr>
              <a:t>technologie de stockage et de transmission d'informations, transparente, sécurisée, et fonctionnant sans organe central de contrôle</a:t>
            </a:r>
            <a:r>
              <a:rPr lang="fr-FR" sz="1600" dirty="0">
                <a:solidFill>
                  <a:srgbClr val="202124"/>
                </a:solidFill>
                <a:latin typeface="Times New Roman" panose="02020603050405020304" pitchFamily="18" charset="0"/>
                <a:cs typeface="Times New Roman" panose="02020603050405020304" pitchFamily="18" charset="0"/>
              </a:rPr>
              <a:t>.</a:t>
            </a:r>
          </a:p>
          <a:p>
            <a:pPr algn="just">
              <a:lnSpc>
                <a:spcPct val="150000"/>
              </a:lnSpc>
            </a:pPr>
            <a:endParaRPr lang="fr-FR" sz="1600" dirty="0">
              <a:latin typeface="Times New Roman" panose="02020603050405020304" pitchFamily="18" charset="0"/>
              <a:cs typeface="Times New Roman" panose="02020603050405020304" pitchFamily="18" charset="0"/>
            </a:endParaRPr>
          </a:p>
        </p:txBody>
      </p:sp>
      <p:pic>
        <p:nvPicPr>
          <p:cNvPr id="10" name="Image 9">
            <a:extLst>
              <a:ext uri="{FF2B5EF4-FFF2-40B4-BE49-F238E27FC236}">
                <a16:creationId xmlns:a16="http://schemas.microsoft.com/office/drawing/2014/main" id="{0F020A46-08DF-4746-8C3B-522EEF29D9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157" y="1581738"/>
            <a:ext cx="3590693" cy="1980025"/>
          </a:xfrm>
          <a:prstGeom prst="rect">
            <a:avLst/>
          </a:prstGeom>
        </p:spPr>
      </p:pic>
      <p:sp>
        <p:nvSpPr>
          <p:cNvPr id="3" name="Rectangle 2">
            <a:extLst>
              <a:ext uri="{FF2B5EF4-FFF2-40B4-BE49-F238E27FC236}">
                <a16:creationId xmlns:a16="http://schemas.microsoft.com/office/drawing/2014/main" id="{82E8C20A-0112-48B6-B8DE-194D022DAC01}"/>
              </a:ext>
            </a:extLst>
          </p:cNvPr>
          <p:cNvSpPr/>
          <p:nvPr/>
        </p:nvSpPr>
        <p:spPr>
          <a:xfrm>
            <a:off x="4236964" y="1793023"/>
            <a:ext cx="4572000" cy="1494640"/>
          </a:xfrm>
          <a:prstGeom prst="rect">
            <a:avLst/>
          </a:prstGeom>
        </p:spPr>
        <p:txBody>
          <a:bodyPr>
            <a:spAutoFit/>
          </a:bodyPr>
          <a:lstStyle/>
          <a:p>
            <a:pPr algn="just">
              <a:lnSpc>
                <a:spcPct val="200000"/>
              </a:lnSpc>
            </a:pPr>
            <a:r>
              <a:rPr lang="fr-FR" sz="1600" dirty="0">
                <a:latin typeface="Times New Roman" panose="02020603050405020304" pitchFamily="18" charset="0"/>
                <a:cs typeface="Times New Roman" panose="02020603050405020304" pitchFamily="18" charset="0"/>
              </a:rPr>
              <a:t>1:Création d’un contrat intelligent </a:t>
            </a:r>
          </a:p>
          <a:p>
            <a:pPr algn="just">
              <a:lnSpc>
                <a:spcPct val="200000"/>
              </a:lnSpc>
            </a:pPr>
            <a:r>
              <a:rPr lang="fr-FR" sz="1600" dirty="0">
                <a:latin typeface="Times New Roman" panose="02020603050405020304" pitchFamily="18" charset="0"/>
                <a:cs typeface="Times New Roman" panose="02020603050405020304" pitchFamily="18" charset="0"/>
              </a:rPr>
              <a:t>2:Déploiement d’un contrat  intelligent </a:t>
            </a:r>
          </a:p>
          <a:p>
            <a:pPr algn="just">
              <a:lnSpc>
                <a:spcPct val="200000"/>
              </a:lnSpc>
            </a:pPr>
            <a:r>
              <a:rPr lang="fr-FR" sz="1600" dirty="0">
                <a:latin typeface="Times New Roman" panose="02020603050405020304" pitchFamily="18" charset="0"/>
                <a:cs typeface="Times New Roman" panose="02020603050405020304" pitchFamily="18" charset="0"/>
              </a:rPr>
              <a:t>3: Intégration du blockchain avec machine learning </a:t>
            </a:r>
          </a:p>
        </p:txBody>
      </p:sp>
    </p:spTree>
    <p:extLst>
      <p:ext uri="{BB962C8B-B14F-4D97-AF65-F5344CB8AC3E}">
        <p14:creationId xmlns:p14="http://schemas.microsoft.com/office/powerpoint/2010/main" val="1044066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additive="base">
                                        <p:cTn id="1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 calcmode="lin" valueType="num">
                                      <p:cBhvr additive="base">
                                        <p:cTn id="2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 calcmode="lin" valueType="num">
                                      <p:cBhvr additive="base">
                                        <p:cTn id="2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 name="TextBox 5">
            <a:extLst>
              <a:ext uri="{FF2B5EF4-FFF2-40B4-BE49-F238E27FC236}">
                <a16:creationId xmlns:a16="http://schemas.microsoft.com/office/drawing/2014/main" id="{70A331E9-9C65-616F-25DF-70B4D682BF6E}"/>
              </a:ext>
            </a:extLst>
          </p:cNvPr>
          <p:cNvSpPr txBox="1"/>
          <p:nvPr/>
        </p:nvSpPr>
        <p:spPr>
          <a:xfrm>
            <a:off x="3507019" y="2387084"/>
            <a:ext cx="2511578" cy="369332"/>
          </a:xfrm>
          <a:prstGeom prst="rect">
            <a:avLst/>
          </a:prstGeom>
          <a:noFill/>
        </p:spPr>
        <p:txBody>
          <a:bodyPr wrap="square" rtlCol="0" anchor="ctr">
            <a:spAutoFit/>
          </a:bodyPr>
          <a:lstStyle/>
          <a:p>
            <a:r>
              <a:rPr lang="en-GB" sz="1800" dirty="0">
                <a:solidFill>
                  <a:srgbClr val="4D8C81"/>
                </a:solidFill>
              </a:rPr>
              <a:t>INTRODUCTION</a:t>
            </a:r>
            <a:endParaRPr lang="ko-KR" altLang="en-US" sz="1800" dirty="0">
              <a:solidFill>
                <a:srgbClr val="4D8C81"/>
              </a:solidFill>
            </a:endParaRPr>
          </a:p>
        </p:txBody>
      </p:sp>
      <p:sp>
        <p:nvSpPr>
          <p:cNvPr id="9" name="Freeform: Shape 6">
            <a:extLst>
              <a:ext uri="{FF2B5EF4-FFF2-40B4-BE49-F238E27FC236}">
                <a16:creationId xmlns:a16="http://schemas.microsoft.com/office/drawing/2014/main" id="{7B5C50C9-D6D6-FD4A-ACBB-B26D11C6E4FD}"/>
              </a:ext>
            </a:extLst>
          </p:cNvPr>
          <p:cNvSpPr>
            <a:spLocks/>
          </p:cNvSpPr>
          <p:nvPr/>
        </p:nvSpPr>
        <p:spPr bwMode="auto">
          <a:xfrm>
            <a:off x="2947660" y="1098341"/>
            <a:ext cx="2974694" cy="2969582"/>
          </a:xfrm>
          <a:custGeom>
            <a:avLst/>
            <a:gdLst>
              <a:gd name="connsiteX0" fmla="*/ 5188289 w 10376580"/>
              <a:gd name="connsiteY0" fmla="*/ 1861795 h 10376580"/>
              <a:gd name="connsiteX1" fmla="*/ 3208962 w 10376580"/>
              <a:gd name="connsiteY1" fmla="*/ 2681615 h 10376580"/>
              <a:gd name="connsiteX2" fmla="*/ 2682666 w 10376580"/>
              <a:gd name="connsiteY2" fmla="*/ 3208131 h 10376580"/>
              <a:gd name="connsiteX3" fmla="*/ 2682666 w 10376580"/>
              <a:gd name="connsiteY3" fmla="*/ 7168447 h 10376580"/>
              <a:gd name="connsiteX4" fmla="*/ 3208962 w 10376580"/>
              <a:gd name="connsiteY4" fmla="*/ 7694963 h 10376580"/>
              <a:gd name="connsiteX5" fmla="*/ 7167616 w 10376580"/>
              <a:gd name="connsiteY5" fmla="*/ 7694963 h 10376580"/>
              <a:gd name="connsiteX6" fmla="*/ 7693912 w 10376580"/>
              <a:gd name="connsiteY6" fmla="*/ 7168447 h 10376580"/>
              <a:gd name="connsiteX7" fmla="*/ 7693912 w 10376580"/>
              <a:gd name="connsiteY7" fmla="*/ 3208131 h 10376580"/>
              <a:gd name="connsiteX8" fmla="*/ 7167616 w 10376580"/>
              <a:gd name="connsiteY8" fmla="*/ 2681615 h 10376580"/>
              <a:gd name="connsiteX9" fmla="*/ 5188289 w 10376580"/>
              <a:gd name="connsiteY9" fmla="*/ 1861795 h 10376580"/>
              <a:gd name="connsiteX10" fmla="*/ 5188290 w 10376580"/>
              <a:gd name="connsiteY10" fmla="*/ 0 h 10376580"/>
              <a:gd name="connsiteX11" fmla="*/ 10376580 w 10376580"/>
              <a:gd name="connsiteY11" fmla="*/ 5188290 h 10376580"/>
              <a:gd name="connsiteX12" fmla="*/ 5188290 w 10376580"/>
              <a:gd name="connsiteY12" fmla="*/ 10376580 h 10376580"/>
              <a:gd name="connsiteX13" fmla="*/ 0 w 10376580"/>
              <a:gd name="connsiteY13" fmla="*/ 5188290 h 10376580"/>
              <a:gd name="connsiteX14" fmla="*/ 5188290 w 10376580"/>
              <a:gd name="connsiteY14" fmla="*/ 0 h 1037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76580" h="10376580">
                <a:moveTo>
                  <a:pt x="5188289" y="1861795"/>
                </a:moveTo>
                <a:cubicBezTo>
                  <a:pt x="4471784" y="1861795"/>
                  <a:pt x="3755279" y="2135069"/>
                  <a:pt x="3208962" y="2681615"/>
                </a:cubicBezTo>
                <a:cubicBezTo>
                  <a:pt x="3208962" y="2681615"/>
                  <a:pt x="3208962" y="2681615"/>
                  <a:pt x="2682666" y="3208131"/>
                </a:cubicBezTo>
                <a:cubicBezTo>
                  <a:pt x="1590032" y="4301224"/>
                  <a:pt x="1590032" y="6075354"/>
                  <a:pt x="2682666" y="7168447"/>
                </a:cubicBezTo>
                <a:cubicBezTo>
                  <a:pt x="2682666" y="7168447"/>
                  <a:pt x="2682666" y="7168447"/>
                  <a:pt x="3208962" y="7694963"/>
                </a:cubicBezTo>
                <a:cubicBezTo>
                  <a:pt x="4301596" y="8788056"/>
                  <a:pt x="6074982" y="8788056"/>
                  <a:pt x="7167616" y="7694963"/>
                </a:cubicBezTo>
                <a:cubicBezTo>
                  <a:pt x="7167616" y="7694963"/>
                  <a:pt x="7167616" y="7694963"/>
                  <a:pt x="7693912" y="7168447"/>
                </a:cubicBezTo>
                <a:cubicBezTo>
                  <a:pt x="8786546" y="6075354"/>
                  <a:pt x="8786546" y="4301224"/>
                  <a:pt x="7693912" y="3208131"/>
                </a:cubicBezTo>
                <a:cubicBezTo>
                  <a:pt x="7693912" y="3208131"/>
                  <a:pt x="7693912" y="3208131"/>
                  <a:pt x="7167616" y="2681615"/>
                </a:cubicBezTo>
                <a:cubicBezTo>
                  <a:pt x="6621299" y="2135069"/>
                  <a:pt x="5904794" y="1861795"/>
                  <a:pt x="5188289" y="1861795"/>
                </a:cubicBezTo>
                <a:close/>
                <a:moveTo>
                  <a:pt x="5188290" y="0"/>
                </a:moveTo>
                <a:cubicBezTo>
                  <a:pt x="8053703" y="0"/>
                  <a:pt x="10376580" y="2322877"/>
                  <a:pt x="10376580" y="5188290"/>
                </a:cubicBezTo>
                <a:cubicBezTo>
                  <a:pt x="10376580" y="8053703"/>
                  <a:pt x="8053703" y="10376580"/>
                  <a:pt x="5188290" y="10376580"/>
                </a:cubicBezTo>
                <a:cubicBezTo>
                  <a:pt x="2322877" y="10376580"/>
                  <a:pt x="0" y="8053703"/>
                  <a:pt x="0" y="5188290"/>
                </a:cubicBezTo>
                <a:cubicBezTo>
                  <a:pt x="0" y="2322877"/>
                  <a:pt x="2322877" y="0"/>
                  <a:pt x="5188290" y="0"/>
                </a:cubicBezTo>
                <a:close/>
              </a:path>
            </a:pathLst>
          </a:custGeom>
          <a:solidFill>
            <a:schemeClr val="accent3">
              <a:lumMod val="75000"/>
            </a:schemeClr>
          </a:solidFill>
          <a:ln>
            <a:noFill/>
          </a:ln>
          <a:effectLst/>
        </p:spPr>
        <p:txBody>
          <a:bodyPr vert="horz" wrap="square" lIns="34286" tIns="17143" rIns="34286" bIns="17143" numCol="1" anchor="t" anchorCtr="0" compatLnSpc="1">
            <a:prstTxWarp prst="textNoShape">
              <a:avLst/>
            </a:prstTxWarp>
            <a:noAutofit/>
          </a:bodyPr>
          <a:lstStyle/>
          <a:p>
            <a:pPr defTabSz="171412"/>
            <a:endParaRPr lang="en-US" sz="675">
              <a:solidFill>
                <a:srgbClr val="172144"/>
              </a:solidFill>
              <a:latin typeface="Calibri"/>
            </a:endParaRPr>
          </a:p>
        </p:txBody>
      </p:sp>
      <p:sp>
        <p:nvSpPr>
          <p:cNvPr id="3" name="Google Shape;193;p20">
            <a:extLst>
              <a:ext uri="{FF2B5EF4-FFF2-40B4-BE49-F238E27FC236}">
                <a16:creationId xmlns:a16="http://schemas.microsoft.com/office/drawing/2014/main" id="{B46C649D-0FAD-DE06-F51E-41C95D9D525F}"/>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3</a:t>
            </a:fld>
            <a:endParaRPr lang="en" sz="1600" dirty="0">
              <a:solidFill>
                <a:srgbClr val="757C83"/>
              </a:solidFill>
              <a:latin typeface="IBM Plex Sans"/>
              <a:sym typeface="IBM Plex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1"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300" fill="hold"/>
                                        <p:tgtEl>
                                          <p:spTgt spid="9"/>
                                        </p:tgtEl>
                                        <p:attrNameLst>
                                          <p:attrName>ppt_x</p:attrName>
                                        </p:attrNameLst>
                                      </p:cBhvr>
                                      <p:tavLst>
                                        <p:tav tm="0">
                                          <p:val>
                                            <p:strVal val="#ppt_x"/>
                                          </p:val>
                                        </p:tav>
                                        <p:tav tm="100000">
                                          <p:val>
                                            <p:strVal val="#ppt_x"/>
                                          </p:val>
                                        </p:tav>
                                      </p:tavLst>
                                    </p:anim>
                                    <p:anim calcmode="lin" valueType="num">
                                      <p:cBhvr additive="base">
                                        <p:cTn id="8" dur="1300" fill="hold"/>
                                        <p:tgtEl>
                                          <p:spTgt spid="9"/>
                                        </p:tgtEl>
                                        <p:attrNameLst>
                                          <p:attrName>ppt_y</p:attrName>
                                        </p:attrNameLst>
                                      </p:cBhvr>
                                      <p:tavLst>
                                        <p:tav tm="0">
                                          <p:val>
                                            <p:strVal val="1+#ppt_h/2"/>
                                          </p:val>
                                        </p:tav>
                                        <p:tav tm="100000">
                                          <p:val>
                                            <p:strVal val="#ppt_y"/>
                                          </p:val>
                                        </p:tav>
                                      </p:tavLst>
                                    </p:anim>
                                  </p:childTnLst>
                                </p:cTn>
                              </p:par>
                              <p:par>
                                <p:cTn id="9" presetID="8" presetClass="emph" presetSubtype="0" repeatCount="indefinite" fill="hold" grpId="0" nodeType="withEffect">
                                  <p:stCondLst>
                                    <p:cond delay="100"/>
                                  </p:stCondLst>
                                  <p:childTnLst>
                                    <p:animRot by="21600000">
                                      <p:cBhvr>
                                        <p:cTn id="10" dur="12000" fill="hold"/>
                                        <p:tgtEl>
                                          <p:spTgt spid="9"/>
                                        </p:tgtEl>
                                        <p:attrNameLst>
                                          <p:attrName>r</p:attrName>
                                        </p:attrNameLst>
                                      </p:cBhvr>
                                    </p:animRot>
                                  </p:childTnLst>
                                </p:cTn>
                              </p:par>
                              <p:par>
                                <p:cTn id="11" presetID="2" presetClass="entr" presetSubtype="4" decel="10000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1300" fill="hold"/>
                                        <p:tgtEl>
                                          <p:spTgt spid="8"/>
                                        </p:tgtEl>
                                        <p:attrNameLst>
                                          <p:attrName>ppt_x</p:attrName>
                                        </p:attrNameLst>
                                      </p:cBhvr>
                                      <p:tavLst>
                                        <p:tav tm="0">
                                          <p:val>
                                            <p:strVal val="#ppt_x"/>
                                          </p:val>
                                        </p:tav>
                                        <p:tav tm="100000">
                                          <p:val>
                                            <p:strVal val="#ppt_x"/>
                                          </p:val>
                                        </p:tav>
                                      </p:tavLst>
                                    </p:anim>
                                    <p:anim calcmode="lin" valueType="num">
                                      <p:cBhvr additive="base">
                                        <p:cTn id="14" dur="13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9"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30</a:t>
            </a:fld>
            <a:endParaRPr lang="en" sz="1600" dirty="0">
              <a:solidFill>
                <a:srgbClr val="757C83"/>
              </a:solidFill>
              <a:latin typeface="IBM Plex Sans"/>
              <a:sym typeface="IBM Plex Sans"/>
            </a:endParaRPr>
          </a:p>
        </p:txBody>
      </p:sp>
      <p:sp>
        <p:nvSpPr>
          <p:cNvPr id="8" name="Rectangle 7">
            <a:extLst>
              <a:ext uri="{FF2B5EF4-FFF2-40B4-BE49-F238E27FC236}">
                <a16:creationId xmlns:a16="http://schemas.microsoft.com/office/drawing/2014/main" id="{5A167E85-5678-407B-8C4C-961B79F3BB9C}"/>
              </a:ext>
            </a:extLst>
          </p:cNvPr>
          <p:cNvSpPr/>
          <p:nvPr/>
        </p:nvSpPr>
        <p:spPr>
          <a:xfrm>
            <a:off x="2049504" y="-53500"/>
            <a:ext cx="5229140" cy="584775"/>
          </a:xfrm>
          <a:prstGeom prst="rect">
            <a:avLst/>
          </a:prstGeom>
        </p:spPr>
        <p:txBody>
          <a:bodyPr wrap="square">
            <a:spAutoFit/>
          </a:bodyPr>
          <a:lstStyle/>
          <a:p>
            <a:r>
              <a:rPr lang="fr-FR" sz="1600" b="1" dirty="0">
                <a:solidFill>
                  <a:schemeClr val="accent1"/>
                </a:solidFill>
              </a:rPr>
              <a:t>Analyse et détection des fuites d’eau</a:t>
            </a:r>
            <a:r>
              <a:rPr lang="fr-FR" sz="1600" dirty="0">
                <a:solidFill>
                  <a:schemeClr val="accent1"/>
                </a:solidFill>
              </a:rPr>
              <a:t> </a:t>
            </a:r>
            <a:r>
              <a:rPr lang="fr-FR" sz="1600" dirty="0">
                <a:solidFill>
                  <a:schemeClr val="bg1">
                    <a:lumMod val="85000"/>
                  </a:schemeClr>
                </a:solidFill>
              </a:rPr>
              <a:t>|</a:t>
            </a:r>
            <a:r>
              <a:rPr lang="fr-FR" sz="1600" dirty="0">
                <a:solidFill>
                  <a:schemeClr val="tx1"/>
                </a:solidFill>
              </a:rPr>
              <a:t>Intégration de blockchain avec machine Learning</a:t>
            </a:r>
          </a:p>
        </p:txBody>
      </p:sp>
      <p:sp>
        <p:nvSpPr>
          <p:cNvPr id="9" name="Rectangle 8">
            <a:extLst>
              <a:ext uri="{FF2B5EF4-FFF2-40B4-BE49-F238E27FC236}">
                <a16:creationId xmlns:a16="http://schemas.microsoft.com/office/drawing/2014/main" id="{4D3FDFF2-DF05-4B13-BA16-12015F1C9B0F}"/>
              </a:ext>
            </a:extLst>
          </p:cNvPr>
          <p:cNvSpPr/>
          <p:nvPr/>
        </p:nvSpPr>
        <p:spPr>
          <a:xfrm>
            <a:off x="10655" y="1004964"/>
            <a:ext cx="9306838" cy="2893100"/>
          </a:xfrm>
          <a:prstGeom prst="rect">
            <a:avLst/>
          </a:prstGeom>
        </p:spPr>
        <p:txBody>
          <a:bodyPr wrap="square">
            <a:spAutoFit/>
          </a:bodyPr>
          <a:lstStyle/>
          <a:p>
            <a:r>
              <a:rPr lang="fr-FR" b="1" dirty="0" err="1">
                <a:solidFill>
                  <a:srgbClr val="C00000"/>
                </a:solidFill>
                <a:latin typeface="Consolas" panose="020B0609020204030204" pitchFamily="49" charset="0"/>
              </a:rPr>
              <a:t>function</a:t>
            </a:r>
            <a:r>
              <a:rPr lang="fr-FR" b="1" dirty="0">
                <a:solidFill>
                  <a:srgbClr val="C00000"/>
                </a:solidFill>
                <a:latin typeface="Consolas" panose="020B0609020204030204" pitchFamily="49" charset="0"/>
              </a:rPr>
              <a:t> </a:t>
            </a:r>
            <a:r>
              <a:rPr lang="fr-FR" b="1" dirty="0" err="1">
                <a:solidFill>
                  <a:srgbClr val="C00000"/>
                </a:solidFill>
                <a:latin typeface="Consolas" panose="020B0609020204030204" pitchFamily="49" charset="0"/>
              </a:rPr>
              <a:t>storeData</a:t>
            </a:r>
            <a:r>
              <a:rPr lang="fr-FR" dirty="0">
                <a:solidFill>
                  <a:schemeClr val="tx1"/>
                </a:solidFill>
                <a:latin typeface="Consolas" panose="020B0609020204030204" pitchFamily="49" charset="0"/>
              </a:rPr>
              <a:t>(string memory _zone, string memory _</a:t>
            </a:r>
            <a:r>
              <a:rPr lang="fr-FR" dirty="0" err="1">
                <a:solidFill>
                  <a:schemeClr val="tx1"/>
                </a:solidFill>
                <a:latin typeface="Consolas" panose="020B0609020204030204" pitchFamily="49" charset="0"/>
              </a:rPr>
              <a:t>ID_noeud</a:t>
            </a:r>
            <a:r>
              <a:rPr lang="fr-FR" dirty="0">
                <a:solidFill>
                  <a:schemeClr val="tx1"/>
                </a:solidFill>
                <a:latin typeface="Consolas" panose="020B0609020204030204" pitchFamily="49" charset="0"/>
              </a:rPr>
              <a:t>, uint256 _Date) public {</a:t>
            </a:r>
          </a:p>
          <a:p>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require</a:t>
            </a:r>
            <a:r>
              <a:rPr lang="fr-FR" dirty="0">
                <a:solidFill>
                  <a:schemeClr val="tx1"/>
                </a:solidFill>
                <a:latin typeface="Consolas" panose="020B0609020204030204" pitchFamily="49" charset="0"/>
              </a:rPr>
              <a:t>(</a:t>
            </a:r>
            <a:r>
              <a:rPr lang="fr-FR" dirty="0" err="1">
                <a:solidFill>
                  <a:schemeClr val="tx1"/>
                </a:solidFill>
                <a:latin typeface="Consolas" panose="020B0609020204030204" pitchFamily="49" charset="0"/>
              </a:rPr>
              <a:t>dataByDate</a:t>
            </a:r>
            <a:r>
              <a:rPr lang="fr-FR" dirty="0">
                <a:solidFill>
                  <a:schemeClr val="tx1"/>
                </a:solidFill>
                <a:latin typeface="Consolas" panose="020B0609020204030204" pitchFamily="49" charset="0"/>
              </a:rPr>
              <a:t>[_Date].Date == 0, "Data </a:t>
            </a:r>
            <a:r>
              <a:rPr lang="fr-FR" dirty="0" err="1">
                <a:solidFill>
                  <a:schemeClr val="tx1"/>
                </a:solidFill>
                <a:latin typeface="Consolas" panose="020B0609020204030204" pitchFamily="49" charset="0"/>
              </a:rPr>
              <a:t>already</a:t>
            </a:r>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exists</a:t>
            </a:r>
            <a:r>
              <a:rPr lang="fr-FR" dirty="0">
                <a:solidFill>
                  <a:schemeClr val="tx1"/>
                </a:solidFill>
                <a:latin typeface="Consolas" panose="020B0609020204030204" pitchFamily="49" charset="0"/>
              </a:rPr>
              <a:t> for </a:t>
            </a:r>
            <a:r>
              <a:rPr lang="fr-FR" dirty="0" err="1">
                <a:solidFill>
                  <a:schemeClr val="tx1"/>
                </a:solidFill>
                <a:latin typeface="Consolas" panose="020B0609020204030204" pitchFamily="49" charset="0"/>
              </a:rPr>
              <a:t>this</a:t>
            </a:r>
            <a:r>
              <a:rPr lang="fr-FR" dirty="0">
                <a:solidFill>
                  <a:schemeClr val="tx1"/>
                </a:solidFill>
                <a:latin typeface="Consolas" panose="020B0609020204030204" pitchFamily="49" charset="0"/>
              </a:rPr>
              <a:t> timestamp");</a:t>
            </a:r>
          </a:p>
          <a:p>
            <a:br>
              <a:rPr lang="fr-FR" dirty="0">
                <a:solidFill>
                  <a:schemeClr val="tx1"/>
                </a:solidFill>
                <a:latin typeface="Consolas" panose="020B0609020204030204" pitchFamily="49" charset="0"/>
              </a:rPr>
            </a:br>
            <a:r>
              <a:rPr lang="fr-FR" dirty="0">
                <a:solidFill>
                  <a:schemeClr val="tx1"/>
                </a:solidFill>
                <a:latin typeface="Consolas" panose="020B0609020204030204" pitchFamily="49" charset="0"/>
              </a:rPr>
              <a:t>        bytes32 </a:t>
            </a:r>
            <a:r>
              <a:rPr lang="fr-FR" dirty="0" err="1">
                <a:solidFill>
                  <a:schemeClr val="tx1"/>
                </a:solidFill>
                <a:latin typeface="Consolas" panose="020B0609020204030204" pitchFamily="49" charset="0"/>
              </a:rPr>
              <a:t>dataHash</a:t>
            </a:r>
            <a:r>
              <a:rPr lang="fr-FR" dirty="0">
                <a:solidFill>
                  <a:schemeClr val="tx1"/>
                </a:solidFill>
                <a:latin typeface="Consolas" panose="020B0609020204030204" pitchFamily="49" charset="0"/>
              </a:rPr>
              <a:t> = keccak256(</a:t>
            </a:r>
            <a:r>
              <a:rPr lang="fr-FR" dirty="0" err="1">
                <a:solidFill>
                  <a:schemeClr val="tx1"/>
                </a:solidFill>
                <a:latin typeface="Consolas" panose="020B0609020204030204" pitchFamily="49" charset="0"/>
              </a:rPr>
              <a:t>abi.encodePacked</a:t>
            </a:r>
            <a:r>
              <a:rPr lang="fr-FR" dirty="0">
                <a:solidFill>
                  <a:schemeClr val="tx1"/>
                </a:solidFill>
                <a:latin typeface="Consolas" panose="020B0609020204030204" pitchFamily="49" charset="0"/>
              </a:rPr>
              <a:t>(_zone, _</a:t>
            </a:r>
            <a:r>
              <a:rPr lang="fr-FR" dirty="0" err="1">
                <a:solidFill>
                  <a:schemeClr val="tx1"/>
                </a:solidFill>
                <a:latin typeface="Consolas" panose="020B0609020204030204" pitchFamily="49" charset="0"/>
              </a:rPr>
              <a:t>ID_noeud</a:t>
            </a:r>
            <a:r>
              <a:rPr lang="fr-FR" dirty="0">
                <a:solidFill>
                  <a:schemeClr val="tx1"/>
                </a:solidFill>
                <a:latin typeface="Consolas" panose="020B0609020204030204" pitchFamily="49" charset="0"/>
              </a:rPr>
              <a:t>, _Date)); // Calcul du hachage</a:t>
            </a:r>
          </a:p>
          <a:p>
            <a:r>
              <a:rPr lang="fr-FR" dirty="0">
                <a:solidFill>
                  <a:schemeClr val="tx1"/>
                </a:solidFill>
                <a:latin typeface="Consolas" panose="020B0609020204030204" pitchFamily="49" charset="0"/>
              </a:rPr>
              <a:t>        Data </a:t>
            </a:r>
            <a:r>
              <a:rPr lang="fr-FR" dirty="0" err="1">
                <a:solidFill>
                  <a:schemeClr val="tx1"/>
                </a:solidFill>
                <a:latin typeface="Consolas" panose="020B0609020204030204" pitchFamily="49" charset="0"/>
              </a:rPr>
              <a:t>storage</a:t>
            </a:r>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newData</a:t>
            </a:r>
            <a:r>
              <a:rPr lang="fr-FR" dirty="0">
                <a:solidFill>
                  <a:schemeClr val="tx1"/>
                </a:solidFill>
                <a:latin typeface="Consolas" panose="020B0609020204030204" pitchFamily="49" charset="0"/>
              </a:rPr>
              <a:t> = </a:t>
            </a:r>
            <a:r>
              <a:rPr lang="fr-FR" dirty="0" err="1">
                <a:solidFill>
                  <a:schemeClr val="tx1"/>
                </a:solidFill>
                <a:latin typeface="Consolas" panose="020B0609020204030204" pitchFamily="49" charset="0"/>
              </a:rPr>
              <a:t>dataByDate</a:t>
            </a:r>
            <a:r>
              <a:rPr lang="fr-FR" dirty="0">
                <a:solidFill>
                  <a:schemeClr val="tx1"/>
                </a:solidFill>
                <a:latin typeface="Consolas" panose="020B0609020204030204" pitchFamily="49" charset="0"/>
              </a:rPr>
              <a:t>[_Date];</a:t>
            </a:r>
          </a:p>
          <a:p>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newData.zone</a:t>
            </a:r>
            <a:r>
              <a:rPr lang="fr-FR" dirty="0">
                <a:solidFill>
                  <a:schemeClr val="tx1"/>
                </a:solidFill>
                <a:latin typeface="Consolas" panose="020B0609020204030204" pitchFamily="49" charset="0"/>
              </a:rPr>
              <a:t> = _zone;</a:t>
            </a:r>
          </a:p>
          <a:p>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newData.ID_noeud</a:t>
            </a:r>
            <a:r>
              <a:rPr lang="fr-FR" dirty="0">
                <a:solidFill>
                  <a:schemeClr val="tx1"/>
                </a:solidFill>
                <a:latin typeface="Consolas" panose="020B0609020204030204" pitchFamily="49" charset="0"/>
              </a:rPr>
              <a:t> = _</a:t>
            </a:r>
            <a:r>
              <a:rPr lang="fr-FR" dirty="0" err="1">
                <a:solidFill>
                  <a:schemeClr val="tx1"/>
                </a:solidFill>
                <a:latin typeface="Consolas" panose="020B0609020204030204" pitchFamily="49" charset="0"/>
              </a:rPr>
              <a:t>ID_noeud</a:t>
            </a:r>
            <a:r>
              <a:rPr lang="fr-FR" dirty="0">
                <a:solidFill>
                  <a:schemeClr val="tx1"/>
                </a:solidFill>
                <a:latin typeface="Consolas" panose="020B0609020204030204" pitchFamily="49" charset="0"/>
              </a:rPr>
              <a:t>;</a:t>
            </a:r>
          </a:p>
          <a:p>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newData.Date</a:t>
            </a:r>
            <a:r>
              <a:rPr lang="fr-FR" dirty="0">
                <a:solidFill>
                  <a:schemeClr val="tx1"/>
                </a:solidFill>
                <a:latin typeface="Consolas" panose="020B0609020204030204" pitchFamily="49" charset="0"/>
              </a:rPr>
              <a:t> = _Date;</a:t>
            </a:r>
          </a:p>
          <a:p>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newData.dataHash</a:t>
            </a:r>
            <a:r>
              <a:rPr lang="fr-FR" dirty="0">
                <a:solidFill>
                  <a:schemeClr val="tx1"/>
                </a:solidFill>
                <a:latin typeface="Consolas" panose="020B0609020204030204" pitchFamily="49" charset="0"/>
              </a:rPr>
              <a:t> = </a:t>
            </a:r>
            <a:r>
              <a:rPr lang="fr-FR" dirty="0" err="1">
                <a:solidFill>
                  <a:schemeClr val="tx1"/>
                </a:solidFill>
                <a:latin typeface="Consolas" panose="020B0609020204030204" pitchFamily="49" charset="0"/>
              </a:rPr>
              <a:t>dataHash</a:t>
            </a:r>
            <a:r>
              <a:rPr lang="fr-FR" dirty="0">
                <a:solidFill>
                  <a:schemeClr val="tx1"/>
                </a:solidFill>
                <a:latin typeface="Consolas" panose="020B0609020204030204" pitchFamily="49" charset="0"/>
              </a:rPr>
              <a:t>; // Stockage du hachage</a:t>
            </a:r>
          </a:p>
          <a:p>
            <a:br>
              <a:rPr lang="fr-FR" dirty="0">
                <a:solidFill>
                  <a:schemeClr val="tx1"/>
                </a:solidFill>
                <a:latin typeface="Consolas" panose="020B0609020204030204" pitchFamily="49" charset="0"/>
              </a:rPr>
            </a:br>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allDates.push</a:t>
            </a:r>
            <a:r>
              <a:rPr lang="fr-FR" dirty="0">
                <a:solidFill>
                  <a:schemeClr val="tx1"/>
                </a:solidFill>
                <a:latin typeface="Consolas" panose="020B0609020204030204" pitchFamily="49" charset="0"/>
              </a:rPr>
              <a:t>(_Date);</a:t>
            </a:r>
          </a:p>
          <a:p>
            <a:r>
              <a:rPr lang="fr-FR" dirty="0">
                <a:solidFill>
                  <a:schemeClr val="tx1"/>
                </a:solidFill>
                <a:latin typeface="Consolas" panose="020B0609020204030204" pitchFamily="49" charset="0"/>
              </a:rPr>
              <a:t>    }</a:t>
            </a:r>
          </a:p>
        </p:txBody>
      </p:sp>
      <p:sp>
        <p:nvSpPr>
          <p:cNvPr id="10" name="Rectangle 9">
            <a:extLst>
              <a:ext uri="{FF2B5EF4-FFF2-40B4-BE49-F238E27FC236}">
                <a16:creationId xmlns:a16="http://schemas.microsoft.com/office/drawing/2014/main" id="{0087C699-ECC8-4CC4-94C4-A56B29492F8A}"/>
              </a:ext>
            </a:extLst>
          </p:cNvPr>
          <p:cNvSpPr/>
          <p:nvPr/>
        </p:nvSpPr>
        <p:spPr>
          <a:xfrm>
            <a:off x="10655" y="604854"/>
            <a:ext cx="5368777" cy="400110"/>
          </a:xfrm>
          <a:prstGeom prst="rect">
            <a:avLst/>
          </a:prstGeom>
        </p:spPr>
        <p:txBody>
          <a:bodyPr wrap="none">
            <a:spAutoFit/>
          </a:bodyPr>
          <a:lstStyle/>
          <a:p>
            <a:pPr lvl="0">
              <a:defRPr/>
            </a:pPr>
            <a:r>
              <a:rPr lang="fr-FR" sz="2000" b="1" dirty="0">
                <a:solidFill>
                  <a:schemeClr val="bg2">
                    <a:lumMod val="75000"/>
                    <a:lumOff val="25000"/>
                  </a:schemeClr>
                </a:solidFill>
                <a:latin typeface="Times New Roman" panose="02020603050405020304" pitchFamily="18" charset="0"/>
                <a:cs typeface="Times New Roman" panose="02020603050405020304" pitchFamily="18" charset="0"/>
              </a:rPr>
              <a:t>Création du contrat intelligent (smart contract)</a:t>
            </a:r>
          </a:p>
        </p:txBody>
      </p:sp>
    </p:spTree>
    <p:extLst>
      <p:ext uri="{BB962C8B-B14F-4D97-AF65-F5344CB8AC3E}">
        <p14:creationId xmlns:p14="http://schemas.microsoft.com/office/powerpoint/2010/main" val="2454430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31</a:t>
            </a:fld>
            <a:endParaRPr lang="en" sz="1600" dirty="0">
              <a:solidFill>
                <a:srgbClr val="757C83"/>
              </a:solidFill>
              <a:latin typeface="IBM Plex Sans"/>
              <a:sym typeface="IBM Plex Sans"/>
            </a:endParaRPr>
          </a:p>
        </p:txBody>
      </p:sp>
      <p:sp>
        <p:nvSpPr>
          <p:cNvPr id="8" name="Rectangle 7">
            <a:extLst>
              <a:ext uri="{FF2B5EF4-FFF2-40B4-BE49-F238E27FC236}">
                <a16:creationId xmlns:a16="http://schemas.microsoft.com/office/drawing/2014/main" id="{5A167E85-5678-407B-8C4C-961B79F3BB9C}"/>
              </a:ext>
            </a:extLst>
          </p:cNvPr>
          <p:cNvSpPr/>
          <p:nvPr/>
        </p:nvSpPr>
        <p:spPr>
          <a:xfrm>
            <a:off x="2049504" y="-53500"/>
            <a:ext cx="5229140" cy="461665"/>
          </a:xfrm>
          <a:prstGeom prst="rect">
            <a:avLst/>
          </a:prstGeom>
        </p:spPr>
        <p:txBody>
          <a:bodyPr wrap="square">
            <a:spAutoFit/>
          </a:bodyPr>
          <a:lstStyle/>
          <a:p>
            <a:r>
              <a:rPr lang="fr-FR" sz="1200" b="1" dirty="0">
                <a:solidFill>
                  <a:schemeClr val="accent1"/>
                </a:solidFill>
              </a:rPr>
              <a:t>Analyse et détection des fuites d’eau</a:t>
            </a:r>
            <a:r>
              <a:rPr lang="fr-FR" sz="1200" dirty="0">
                <a:solidFill>
                  <a:schemeClr val="accent1"/>
                </a:solidFill>
              </a:rPr>
              <a:t> </a:t>
            </a:r>
            <a:r>
              <a:rPr lang="fr-FR" sz="1200" dirty="0">
                <a:solidFill>
                  <a:schemeClr val="bg1">
                    <a:lumMod val="85000"/>
                  </a:schemeClr>
                </a:solidFill>
              </a:rPr>
              <a:t>|</a:t>
            </a:r>
            <a:r>
              <a:rPr lang="fr-FR" sz="1200" dirty="0">
                <a:solidFill>
                  <a:schemeClr val="tx1"/>
                </a:solidFill>
              </a:rPr>
              <a:t>Intégration de blockchain avec machine Learning</a:t>
            </a:r>
          </a:p>
        </p:txBody>
      </p:sp>
      <p:sp>
        <p:nvSpPr>
          <p:cNvPr id="2" name="Rectangle 1">
            <a:extLst>
              <a:ext uri="{FF2B5EF4-FFF2-40B4-BE49-F238E27FC236}">
                <a16:creationId xmlns:a16="http://schemas.microsoft.com/office/drawing/2014/main" id="{E76E690A-AC98-4359-B854-92BF0D98864C}"/>
              </a:ext>
            </a:extLst>
          </p:cNvPr>
          <p:cNvSpPr/>
          <p:nvPr/>
        </p:nvSpPr>
        <p:spPr>
          <a:xfrm>
            <a:off x="87682" y="526096"/>
            <a:ext cx="8467594" cy="3970318"/>
          </a:xfrm>
          <a:prstGeom prst="rect">
            <a:avLst/>
          </a:prstGeom>
        </p:spPr>
        <p:txBody>
          <a:bodyPr wrap="square">
            <a:spAutoFit/>
          </a:bodyPr>
          <a:lstStyle/>
          <a:p>
            <a:r>
              <a:rPr lang="fr-FR" b="1" dirty="0" err="1">
                <a:solidFill>
                  <a:srgbClr val="C00000"/>
                </a:solidFill>
                <a:latin typeface="Consolas" panose="020B0609020204030204" pitchFamily="49" charset="0"/>
              </a:rPr>
              <a:t>function</a:t>
            </a:r>
            <a:r>
              <a:rPr lang="fr-FR" b="1" dirty="0">
                <a:solidFill>
                  <a:srgbClr val="C00000"/>
                </a:solidFill>
                <a:latin typeface="Consolas" panose="020B0609020204030204" pitchFamily="49" charset="0"/>
              </a:rPr>
              <a:t> </a:t>
            </a:r>
            <a:r>
              <a:rPr lang="fr-FR" b="1" dirty="0" err="1">
                <a:solidFill>
                  <a:srgbClr val="C00000"/>
                </a:solidFill>
                <a:latin typeface="Consolas" panose="020B0609020204030204" pitchFamily="49" charset="0"/>
              </a:rPr>
              <a:t>getDataByDate</a:t>
            </a:r>
            <a:r>
              <a:rPr lang="fr-FR" dirty="0">
                <a:solidFill>
                  <a:schemeClr val="tx1"/>
                </a:solidFill>
                <a:latin typeface="Consolas" panose="020B0609020204030204" pitchFamily="49" charset="0"/>
              </a:rPr>
              <a:t>(uint256 _timestamp) public </a:t>
            </a:r>
            <a:r>
              <a:rPr lang="fr-FR" dirty="0" err="1">
                <a:solidFill>
                  <a:schemeClr val="tx1"/>
                </a:solidFill>
                <a:latin typeface="Consolas" panose="020B0609020204030204" pitchFamily="49" charset="0"/>
              </a:rPr>
              <a:t>view</a:t>
            </a:r>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returns</a:t>
            </a:r>
            <a:r>
              <a:rPr lang="fr-FR" dirty="0">
                <a:solidFill>
                  <a:schemeClr val="tx1"/>
                </a:solidFill>
                <a:latin typeface="Consolas" panose="020B0609020204030204" pitchFamily="49" charset="0"/>
              </a:rPr>
              <a:t> (string memory, string memory, uint256, bytes32) {</a:t>
            </a:r>
          </a:p>
          <a:p>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require</a:t>
            </a:r>
            <a:r>
              <a:rPr lang="fr-FR" dirty="0">
                <a:solidFill>
                  <a:schemeClr val="tx1"/>
                </a:solidFill>
                <a:latin typeface="Consolas" panose="020B0609020204030204" pitchFamily="49" charset="0"/>
              </a:rPr>
              <a:t>(</a:t>
            </a:r>
            <a:r>
              <a:rPr lang="fr-FR" dirty="0" err="1">
                <a:solidFill>
                  <a:schemeClr val="tx1"/>
                </a:solidFill>
                <a:latin typeface="Consolas" panose="020B0609020204030204" pitchFamily="49" charset="0"/>
              </a:rPr>
              <a:t>dataByDate</a:t>
            </a:r>
            <a:r>
              <a:rPr lang="fr-FR" dirty="0">
                <a:solidFill>
                  <a:schemeClr val="tx1"/>
                </a:solidFill>
                <a:latin typeface="Consolas" panose="020B0609020204030204" pitchFamily="49" charset="0"/>
              </a:rPr>
              <a:t>[_timestamp].Date != 0, "No data </a:t>
            </a:r>
            <a:r>
              <a:rPr lang="fr-FR" dirty="0" err="1">
                <a:solidFill>
                  <a:schemeClr val="tx1"/>
                </a:solidFill>
                <a:latin typeface="Consolas" panose="020B0609020204030204" pitchFamily="49" charset="0"/>
              </a:rPr>
              <a:t>found</a:t>
            </a:r>
            <a:r>
              <a:rPr lang="fr-FR" dirty="0">
                <a:solidFill>
                  <a:schemeClr val="tx1"/>
                </a:solidFill>
                <a:latin typeface="Consolas" panose="020B0609020204030204" pitchFamily="49" charset="0"/>
              </a:rPr>
              <a:t> for </a:t>
            </a:r>
            <a:r>
              <a:rPr lang="fr-FR" dirty="0" err="1">
                <a:solidFill>
                  <a:schemeClr val="tx1"/>
                </a:solidFill>
                <a:latin typeface="Consolas" panose="020B0609020204030204" pitchFamily="49" charset="0"/>
              </a:rPr>
              <a:t>this</a:t>
            </a:r>
            <a:r>
              <a:rPr lang="fr-FR" dirty="0">
                <a:solidFill>
                  <a:schemeClr val="tx1"/>
                </a:solidFill>
                <a:latin typeface="Consolas" panose="020B0609020204030204" pitchFamily="49" charset="0"/>
              </a:rPr>
              <a:t> timestamp");</a:t>
            </a:r>
          </a:p>
          <a:p>
            <a:br>
              <a:rPr lang="fr-FR" dirty="0">
                <a:solidFill>
                  <a:schemeClr val="tx1"/>
                </a:solidFill>
                <a:latin typeface="Consolas" panose="020B0609020204030204" pitchFamily="49" charset="0"/>
              </a:rPr>
            </a:br>
            <a:r>
              <a:rPr lang="fr-FR" dirty="0">
                <a:solidFill>
                  <a:schemeClr val="tx1"/>
                </a:solidFill>
                <a:latin typeface="Consolas" panose="020B0609020204030204" pitchFamily="49" charset="0"/>
              </a:rPr>
              <a:t>        Data memory </a:t>
            </a:r>
            <a:r>
              <a:rPr lang="fr-FR" dirty="0" err="1">
                <a:solidFill>
                  <a:schemeClr val="tx1"/>
                </a:solidFill>
                <a:latin typeface="Consolas" panose="020B0609020204030204" pitchFamily="49" charset="0"/>
              </a:rPr>
              <a:t>existingData</a:t>
            </a:r>
            <a:r>
              <a:rPr lang="fr-FR" dirty="0">
                <a:solidFill>
                  <a:schemeClr val="tx1"/>
                </a:solidFill>
                <a:latin typeface="Consolas" panose="020B0609020204030204" pitchFamily="49" charset="0"/>
              </a:rPr>
              <a:t> = </a:t>
            </a:r>
            <a:r>
              <a:rPr lang="fr-FR" dirty="0" err="1">
                <a:solidFill>
                  <a:schemeClr val="tx1"/>
                </a:solidFill>
                <a:latin typeface="Consolas" panose="020B0609020204030204" pitchFamily="49" charset="0"/>
              </a:rPr>
              <a:t>dataByDate</a:t>
            </a:r>
            <a:r>
              <a:rPr lang="fr-FR" dirty="0">
                <a:solidFill>
                  <a:schemeClr val="tx1"/>
                </a:solidFill>
                <a:latin typeface="Consolas" panose="020B0609020204030204" pitchFamily="49" charset="0"/>
              </a:rPr>
              <a:t>[_timestamp];</a:t>
            </a:r>
          </a:p>
          <a:p>
            <a:r>
              <a:rPr lang="fr-FR" dirty="0">
                <a:solidFill>
                  <a:schemeClr val="tx1"/>
                </a:solidFill>
                <a:latin typeface="Consolas" panose="020B0609020204030204" pitchFamily="49" charset="0"/>
              </a:rPr>
              <a:t>        return (</a:t>
            </a:r>
            <a:r>
              <a:rPr lang="fr-FR" dirty="0" err="1">
                <a:solidFill>
                  <a:schemeClr val="tx1"/>
                </a:solidFill>
                <a:latin typeface="Consolas" panose="020B0609020204030204" pitchFamily="49" charset="0"/>
              </a:rPr>
              <a:t>existingData.zone</a:t>
            </a:r>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existingData.ID_noeud</a:t>
            </a:r>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existingData.Date</a:t>
            </a:r>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existingData.dataHash</a:t>
            </a:r>
            <a:r>
              <a:rPr lang="fr-FR" dirty="0">
                <a:solidFill>
                  <a:schemeClr val="tx1"/>
                </a:solidFill>
                <a:latin typeface="Consolas" panose="020B0609020204030204" pitchFamily="49" charset="0"/>
              </a:rPr>
              <a:t>);</a:t>
            </a:r>
          </a:p>
          <a:p>
            <a:r>
              <a:rPr lang="fr-FR" dirty="0">
                <a:solidFill>
                  <a:schemeClr val="tx1"/>
                </a:solidFill>
                <a:latin typeface="Consolas" panose="020B0609020204030204" pitchFamily="49" charset="0"/>
              </a:rPr>
              <a:t>    }</a:t>
            </a:r>
          </a:p>
          <a:p>
            <a:r>
              <a:rPr lang="fr-FR" b="1" dirty="0" err="1">
                <a:solidFill>
                  <a:srgbClr val="C00000"/>
                </a:solidFill>
                <a:latin typeface="Consolas" panose="020B0609020204030204" pitchFamily="49" charset="0"/>
              </a:rPr>
              <a:t>function</a:t>
            </a:r>
            <a:r>
              <a:rPr lang="fr-FR" b="1" dirty="0">
                <a:solidFill>
                  <a:srgbClr val="C00000"/>
                </a:solidFill>
                <a:latin typeface="Consolas" panose="020B0609020204030204" pitchFamily="49" charset="0"/>
              </a:rPr>
              <a:t> </a:t>
            </a:r>
            <a:r>
              <a:rPr lang="fr-FR" b="1" dirty="0" err="1">
                <a:solidFill>
                  <a:srgbClr val="C00000"/>
                </a:solidFill>
                <a:latin typeface="Consolas" panose="020B0609020204030204" pitchFamily="49" charset="0"/>
              </a:rPr>
              <a:t>getAllTransactions</a:t>
            </a:r>
            <a:r>
              <a:rPr lang="fr-FR" b="1" dirty="0">
                <a:solidFill>
                  <a:srgbClr val="C00000"/>
                </a:solidFill>
                <a:latin typeface="Consolas" panose="020B0609020204030204" pitchFamily="49" charset="0"/>
              </a:rPr>
              <a:t>()</a:t>
            </a:r>
            <a:r>
              <a:rPr lang="fr-FR" dirty="0">
                <a:solidFill>
                  <a:schemeClr val="tx1"/>
                </a:solidFill>
                <a:latin typeface="Consolas" panose="020B0609020204030204" pitchFamily="49" charset="0"/>
              </a:rPr>
              <a:t> public </a:t>
            </a:r>
            <a:r>
              <a:rPr lang="fr-FR" dirty="0" err="1">
                <a:solidFill>
                  <a:schemeClr val="tx1"/>
                </a:solidFill>
                <a:latin typeface="Consolas" panose="020B0609020204030204" pitchFamily="49" charset="0"/>
              </a:rPr>
              <a:t>view</a:t>
            </a:r>
            <a:r>
              <a:rPr lang="fr-FR" dirty="0">
                <a:solidFill>
                  <a:schemeClr val="tx1"/>
                </a:solidFill>
                <a:latin typeface="Consolas" panose="020B0609020204030204" pitchFamily="49" charset="0"/>
              </a:rPr>
              <a:t> </a:t>
            </a:r>
            <a:r>
              <a:rPr lang="fr-FR" dirty="0" err="1">
                <a:solidFill>
                  <a:schemeClr val="tx1"/>
                </a:solidFill>
                <a:latin typeface="Consolas" panose="020B0609020204030204" pitchFamily="49" charset="0"/>
              </a:rPr>
              <a:t>returns</a:t>
            </a:r>
            <a:r>
              <a:rPr lang="fr-FR" dirty="0">
                <a:solidFill>
                  <a:schemeClr val="tx1"/>
                </a:solidFill>
                <a:latin typeface="Consolas" panose="020B0609020204030204" pitchFamily="49" charset="0"/>
              </a:rPr>
              <a:t> (Data[] memory) {</a:t>
            </a:r>
          </a:p>
          <a:p>
            <a:r>
              <a:rPr lang="fr-FR" dirty="0">
                <a:solidFill>
                  <a:schemeClr val="tx1"/>
                </a:solidFill>
                <a:latin typeface="Consolas" panose="020B0609020204030204" pitchFamily="49" charset="0"/>
              </a:rPr>
              <a:t>        Data[] memory transactions = new Data[](</a:t>
            </a:r>
            <a:r>
              <a:rPr lang="fr-FR" dirty="0" err="1">
                <a:solidFill>
                  <a:schemeClr val="tx1"/>
                </a:solidFill>
                <a:latin typeface="Consolas" panose="020B0609020204030204" pitchFamily="49" charset="0"/>
              </a:rPr>
              <a:t>allDates.length</a:t>
            </a:r>
            <a:r>
              <a:rPr lang="fr-FR" dirty="0">
                <a:solidFill>
                  <a:schemeClr val="tx1"/>
                </a:solidFill>
                <a:latin typeface="Consolas" panose="020B0609020204030204" pitchFamily="49" charset="0"/>
              </a:rPr>
              <a:t>);</a:t>
            </a:r>
          </a:p>
          <a:p>
            <a:r>
              <a:rPr lang="fr-FR" dirty="0">
                <a:solidFill>
                  <a:schemeClr val="tx1"/>
                </a:solidFill>
                <a:latin typeface="Consolas" panose="020B0609020204030204" pitchFamily="49" charset="0"/>
              </a:rPr>
              <a:t>        </a:t>
            </a:r>
          </a:p>
          <a:p>
            <a:r>
              <a:rPr lang="fr-FR" dirty="0">
                <a:solidFill>
                  <a:schemeClr val="tx1"/>
                </a:solidFill>
                <a:latin typeface="Consolas" panose="020B0609020204030204" pitchFamily="49" charset="0"/>
              </a:rPr>
              <a:t>        for (uint256 i = 0; i &lt; </a:t>
            </a:r>
            <a:r>
              <a:rPr lang="fr-FR" dirty="0" err="1">
                <a:solidFill>
                  <a:schemeClr val="tx1"/>
                </a:solidFill>
                <a:latin typeface="Consolas" panose="020B0609020204030204" pitchFamily="49" charset="0"/>
              </a:rPr>
              <a:t>allDates.length</a:t>
            </a:r>
            <a:r>
              <a:rPr lang="fr-FR" dirty="0">
                <a:solidFill>
                  <a:schemeClr val="tx1"/>
                </a:solidFill>
                <a:latin typeface="Consolas" panose="020B0609020204030204" pitchFamily="49" charset="0"/>
              </a:rPr>
              <a:t>; i++) {</a:t>
            </a:r>
          </a:p>
          <a:p>
            <a:r>
              <a:rPr lang="fr-FR" dirty="0">
                <a:solidFill>
                  <a:schemeClr val="tx1"/>
                </a:solidFill>
                <a:latin typeface="Consolas" panose="020B0609020204030204" pitchFamily="49" charset="0"/>
              </a:rPr>
              <a:t>            transactions[i] = </a:t>
            </a:r>
            <a:r>
              <a:rPr lang="fr-FR" dirty="0" err="1">
                <a:solidFill>
                  <a:schemeClr val="tx1"/>
                </a:solidFill>
                <a:latin typeface="Consolas" panose="020B0609020204030204" pitchFamily="49" charset="0"/>
              </a:rPr>
              <a:t>dataByDate</a:t>
            </a:r>
            <a:r>
              <a:rPr lang="fr-FR" dirty="0">
                <a:solidFill>
                  <a:schemeClr val="tx1"/>
                </a:solidFill>
                <a:latin typeface="Consolas" panose="020B0609020204030204" pitchFamily="49" charset="0"/>
              </a:rPr>
              <a:t>[</a:t>
            </a:r>
            <a:r>
              <a:rPr lang="fr-FR" dirty="0" err="1">
                <a:solidFill>
                  <a:schemeClr val="tx1"/>
                </a:solidFill>
                <a:latin typeface="Consolas" panose="020B0609020204030204" pitchFamily="49" charset="0"/>
              </a:rPr>
              <a:t>allDates</a:t>
            </a:r>
            <a:r>
              <a:rPr lang="fr-FR" dirty="0">
                <a:solidFill>
                  <a:schemeClr val="tx1"/>
                </a:solidFill>
                <a:latin typeface="Consolas" panose="020B0609020204030204" pitchFamily="49" charset="0"/>
              </a:rPr>
              <a:t>[i]];</a:t>
            </a:r>
          </a:p>
          <a:p>
            <a:r>
              <a:rPr lang="fr-FR" dirty="0">
                <a:solidFill>
                  <a:schemeClr val="tx1"/>
                </a:solidFill>
                <a:latin typeface="Consolas" panose="020B0609020204030204" pitchFamily="49" charset="0"/>
              </a:rPr>
              <a:t>        }</a:t>
            </a:r>
          </a:p>
          <a:p>
            <a:br>
              <a:rPr lang="fr-FR" dirty="0">
                <a:solidFill>
                  <a:schemeClr val="tx1"/>
                </a:solidFill>
                <a:latin typeface="Consolas" panose="020B0609020204030204" pitchFamily="49" charset="0"/>
              </a:rPr>
            </a:br>
            <a:r>
              <a:rPr lang="fr-FR" dirty="0">
                <a:solidFill>
                  <a:schemeClr val="tx1"/>
                </a:solidFill>
                <a:latin typeface="Consolas" panose="020B0609020204030204" pitchFamily="49" charset="0"/>
              </a:rPr>
              <a:t>        return transactions;</a:t>
            </a:r>
          </a:p>
          <a:p>
            <a:r>
              <a:rPr lang="fr-FR" dirty="0">
                <a:solidFill>
                  <a:schemeClr val="tx1"/>
                </a:solidFill>
                <a:latin typeface="Consolas" panose="020B0609020204030204" pitchFamily="49" charset="0"/>
              </a:rPr>
              <a:t>    }</a:t>
            </a:r>
          </a:p>
        </p:txBody>
      </p:sp>
    </p:spTree>
    <p:extLst>
      <p:ext uri="{BB962C8B-B14F-4D97-AF65-F5344CB8AC3E}">
        <p14:creationId xmlns:p14="http://schemas.microsoft.com/office/powerpoint/2010/main" val="2977629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32</a:t>
            </a:fld>
            <a:endParaRPr lang="en" sz="1600" dirty="0">
              <a:solidFill>
                <a:srgbClr val="757C83"/>
              </a:solidFill>
              <a:latin typeface="IBM Plex Sans"/>
              <a:sym typeface="IBM Plex Sans"/>
            </a:endParaRPr>
          </a:p>
        </p:txBody>
      </p:sp>
      <p:sp>
        <p:nvSpPr>
          <p:cNvPr id="2" name="Rectangle 1">
            <a:extLst>
              <a:ext uri="{FF2B5EF4-FFF2-40B4-BE49-F238E27FC236}">
                <a16:creationId xmlns:a16="http://schemas.microsoft.com/office/drawing/2014/main" id="{B3D717BE-C6DD-4F06-AADA-3468ACACE00C}"/>
              </a:ext>
            </a:extLst>
          </p:cNvPr>
          <p:cNvSpPr/>
          <p:nvPr/>
        </p:nvSpPr>
        <p:spPr>
          <a:xfrm>
            <a:off x="-1566712" y="305857"/>
            <a:ext cx="7232431" cy="1115690"/>
          </a:xfrm>
          <a:prstGeom prst="rect">
            <a:avLst/>
          </a:prstGeom>
        </p:spPr>
        <p:txBody>
          <a:bodyPr wrap="square">
            <a:spAutoFit/>
          </a:bodyPr>
          <a:lstStyle/>
          <a:p>
            <a:pPr marL="205740" indent="-205740" algn="ctr">
              <a:buSzPct val="70000"/>
            </a:pPr>
            <a:endParaRPr lang="fr-FR" sz="3600" b="1" i="1" dirty="0">
              <a:solidFill>
                <a:schemeClr val="bg2">
                  <a:lumMod val="75000"/>
                  <a:lumOff val="25000"/>
                </a:schemeClr>
              </a:solidFill>
              <a:latin typeface="+mj-lt"/>
              <a:cs typeface="Arial" panose="020B0604020202020204" pitchFamily="34" charset="0"/>
            </a:endParaRPr>
          </a:p>
          <a:p>
            <a:pPr marL="205740" indent="-205740" algn="ctr">
              <a:buSzPct val="70000"/>
            </a:pPr>
            <a:r>
              <a:rPr lang="fr-FR" sz="2000" b="1" dirty="0">
                <a:solidFill>
                  <a:schemeClr val="bg2">
                    <a:lumMod val="75000"/>
                    <a:lumOff val="25000"/>
                  </a:schemeClr>
                </a:solidFill>
                <a:latin typeface="Times New Roman" panose="02020603050405020304" pitchFamily="18" charset="0"/>
                <a:cs typeface="Times New Roman" panose="02020603050405020304" pitchFamily="18" charset="0"/>
              </a:rPr>
              <a:t>                  Résultat d’intégration blockchain avec ML</a:t>
            </a:r>
            <a:endParaRPr lang="fr-FR" sz="1500" dirty="0">
              <a:latin typeface="Arial" panose="020B0604020202020204" pitchFamily="34" charset="0"/>
              <a:cs typeface="Arial" panose="020B0604020202020204" pitchFamily="34" charset="0"/>
            </a:endParaRPr>
          </a:p>
          <a:p>
            <a:endParaRPr lang="fr-FR" sz="1050" dirty="0">
              <a:latin typeface="Calibri" pitchFamily="34" charset="0"/>
              <a:cs typeface="Calibri" pitchFamily="34" charset="0"/>
            </a:endParaRPr>
          </a:p>
        </p:txBody>
      </p:sp>
      <p:sp>
        <p:nvSpPr>
          <p:cNvPr id="6" name="Rectangle 5">
            <a:extLst>
              <a:ext uri="{FF2B5EF4-FFF2-40B4-BE49-F238E27FC236}">
                <a16:creationId xmlns:a16="http://schemas.microsoft.com/office/drawing/2014/main" id="{4AE1B204-1052-4848-9011-7BD26033B259}"/>
              </a:ext>
            </a:extLst>
          </p:cNvPr>
          <p:cNvSpPr/>
          <p:nvPr/>
        </p:nvSpPr>
        <p:spPr>
          <a:xfrm>
            <a:off x="2049504" y="-53500"/>
            <a:ext cx="5229140" cy="523220"/>
          </a:xfrm>
          <a:prstGeom prst="rect">
            <a:avLst/>
          </a:prstGeom>
        </p:spPr>
        <p:txBody>
          <a:bodyPr wrap="square">
            <a:spAutoFit/>
          </a:bodyPr>
          <a:lstStyle/>
          <a:p>
            <a:r>
              <a:rPr lang="fr-FR" b="1" dirty="0">
                <a:solidFill>
                  <a:schemeClr val="accent1"/>
                </a:solidFill>
              </a:rPr>
              <a:t>Analyse et détection des fuites d’eau</a:t>
            </a:r>
            <a:r>
              <a:rPr lang="fr-FR" dirty="0">
                <a:solidFill>
                  <a:schemeClr val="accent1"/>
                </a:solidFill>
              </a:rPr>
              <a:t> </a:t>
            </a:r>
            <a:r>
              <a:rPr lang="fr-FR" dirty="0">
                <a:solidFill>
                  <a:schemeClr val="bg1">
                    <a:lumMod val="85000"/>
                  </a:schemeClr>
                </a:solidFill>
              </a:rPr>
              <a:t>|</a:t>
            </a:r>
            <a:r>
              <a:rPr lang="fr-FR" dirty="0">
                <a:solidFill>
                  <a:schemeClr val="tx1"/>
                </a:solidFill>
              </a:rPr>
              <a:t>Intégration de blockchain avec machine Learning</a:t>
            </a:r>
          </a:p>
        </p:txBody>
      </p:sp>
      <p:sp>
        <p:nvSpPr>
          <p:cNvPr id="7" name="Rectangle 6">
            <a:extLst>
              <a:ext uri="{FF2B5EF4-FFF2-40B4-BE49-F238E27FC236}">
                <a16:creationId xmlns:a16="http://schemas.microsoft.com/office/drawing/2014/main" id="{9416521F-E682-4D57-A431-DE7604CD5BB3}"/>
              </a:ext>
            </a:extLst>
          </p:cNvPr>
          <p:cNvSpPr/>
          <p:nvPr/>
        </p:nvSpPr>
        <p:spPr>
          <a:xfrm>
            <a:off x="223597" y="1440790"/>
            <a:ext cx="8880953" cy="1987082"/>
          </a:xfrm>
          <a:prstGeom prst="rect">
            <a:avLst/>
          </a:prstGeom>
        </p:spPr>
        <p:txBody>
          <a:bodyPr wrap="square">
            <a:spAutoFit/>
          </a:bodyPr>
          <a:lstStyle/>
          <a:p>
            <a:pPr>
              <a:lnSpc>
                <a:spcPct val="200000"/>
              </a:lnSpc>
            </a:pPr>
            <a:r>
              <a:rPr lang="fr-FR" sz="1600" b="1" dirty="0">
                <a:solidFill>
                  <a:schemeClr val="tx1"/>
                </a:solidFill>
                <a:latin typeface="Times New Roman" panose="02020603050405020304" pitchFamily="18" charset="0"/>
                <a:cs typeface="Times New Roman" panose="02020603050405020304" pitchFamily="18" charset="0"/>
              </a:rPr>
              <a:t>Calling the </a:t>
            </a:r>
            <a:r>
              <a:rPr lang="fr-FR" sz="1600" b="1" dirty="0" err="1">
                <a:solidFill>
                  <a:schemeClr val="tx1"/>
                </a:solidFill>
                <a:latin typeface="Times New Roman" panose="02020603050405020304" pitchFamily="18" charset="0"/>
                <a:cs typeface="Times New Roman" panose="02020603050405020304" pitchFamily="18" charset="0"/>
              </a:rPr>
              <a:t>storeData</a:t>
            </a:r>
            <a:r>
              <a:rPr lang="fr-FR" sz="1600" b="1" dirty="0">
                <a:solidFill>
                  <a:schemeClr val="tx1"/>
                </a:solidFill>
                <a:latin typeface="Times New Roman" panose="02020603050405020304" pitchFamily="18" charset="0"/>
                <a:cs typeface="Times New Roman" panose="02020603050405020304" pitchFamily="18" charset="0"/>
              </a:rPr>
              <a:t> </a:t>
            </a:r>
            <a:r>
              <a:rPr lang="fr-FR" sz="1600" b="1" dirty="0" err="1">
                <a:solidFill>
                  <a:schemeClr val="tx1"/>
                </a:solidFill>
                <a:latin typeface="Times New Roman" panose="02020603050405020304" pitchFamily="18" charset="0"/>
                <a:cs typeface="Times New Roman" panose="02020603050405020304" pitchFamily="18" charset="0"/>
              </a:rPr>
              <a:t>function</a:t>
            </a:r>
            <a:r>
              <a:rPr lang="fr-FR" sz="1600" b="1" dirty="0">
                <a:solidFill>
                  <a:schemeClr val="tx1"/>
                </a:solidFill>
                <a:latin typeface="Times New Roman" panose="02020603050405020304" pitchFamily="18" charset="0"/>
                <a:cs typeface="Times New Roman" panose="02020603050405020304" pitchFamily="18" charset="0"/>
              </a:rPr>
              <a:t> in contract at </a:t>
            </a:r>
            <a:r>
              <a:rPr lang="fr-FR" sz="1600" b="1" dirty="0" err="1">
                <a:solidFill>
                  <a:schemeClr val="tx1"/>
                </a:solidFill>
                <a:latin typeface="Times New Roman" panose="02020603050405020304" pitchFamily="18" charset="0"/>
                <a:cs typeface="Times New Roman" panose="02020603050405020304" pitchFamily="18" charset="0"/>
              </a:rPr>
              <a:t>address</a:t>
            </a:r>
            <a:r>
              <a:rPr lang="fr-FR" sz="1600" b="1" dirty="0">
                <a:solidFill>
                  <a:schemeClr val="tx1"/>
                </a:solidFill>
                <a:latin typeface="Times New Roman" panose="02020603050405020304" pitchFamily="18" charset="0"/>
                <a:cs typeface="Times New Roman" panose="02020603050405020304" pitchFamily="18" charset="0"/>
              </a:rPr>
              <a:t>: 0xabEfC51AA58b31E46b00872911020Ca384B92DC6</a:t>
            </a:r>
          </a:p>
          <a:p>
            <a:pPr>
              <a:lnSpc>
                <a:spcPct val="200000"/>
              </a:lnSpc>
            </a:pPr>
            <a:r>
              <a:rPr lang="fr-FR" sz="1600" b="1" dirty="0" err="1">
                <a:solidFill>
                  <a:schemeClr val="tx1"/>
                </a:solidFill>
                <a:latin typeface="Times New Roman" panose="02020603050405020304" pitchFamily="18" charset="0"/>
                <a:cs typeface="Times New Roman" panose="02020603050405020304" pitchFamily="18" charset="0"/>
              </a:rPr>
              <a:t>Tx</a:t>
            </a:r>
            <a:r>
              <a:rPr lang="fr-FR" sz="1600" b="1" dirty="0">
                <a:solidFill>
                  <a:schemeClr val="tx1"/>
                </a:solidFill>
                <a:latin typeface="Times New Roman" panose="02020603050405020304" pitchFamily="18" charset="0"/>
                <a:cs typeface="Times New Roman" panose="02020603050405020304" pitchFamily="18" charset="0"/>
              </a:rPr>
              <a:t> </a:t>
            </a:r>
            <a:r>
              <a:rPr lang="fr-FR" sz="1600" b="1" dirty="0" err="1">
                <a:solidFill>
                  <a:schemeClr val="tx1"/>
                </a:solidFill>
                <a:latin typeface="Times New Roman" panose="02020603050405020304" pitchFamily="18" charset="0"/>
                <a:cs typeface="Times New Roman" panose="02020603050405020304" pitchFamily="18" charset="0"/>
              </a:rPr>
              <a:t>successful</a:t>
            </a:r>
            <a:r>
              <a:rPr lang="fr-FR" sz="1600" b="1" dirty="0">
                <a:solidFill>
                  <a:schemeClr val="tx1"/>
                </a:solidFill>
                <a:latin typeface="Times New Roman" panose="02020603050405020304" pitchFamily="18" charset="0"/>
                <a:cs typeface="Times New Roman" panose="02020603050405020304" pitchFamily="18" charset="0"/>
              </a:rPr>
              <a:t> </a:t>
            </a:r>
            <a:r>
              <a:rPr lang="fr-FR" sz="1600" b="1" dirty="0" err="1">
                <a:solidFill>
                  <a:schemeClr val="tx1"/>
                </a:solidFill>
                <a:latin typeface="Times New Roman" panose="02020603050405020304" pitchFamily="18" charset="0"/>
                <a:cs typeface="Times New Roman" panose="02020603050405020304" pitchFamily="18" charset="0"/>
              </a:rPr>
              <a:t>with</a:t>
            </a:r>
            <a:r>
              <a:rPr lang="fr-FR" sz="1600" b="1" dirty="0">
                <a:solidFill>
                  <a:schemeClr val="tx1"/>
                </a:solidFill>
                <a:latin typeface="Times New Roman" panose="02020603050405020304" pitchFamily="18" charset="0"/>
                <a:cs typeface="Times New Roman" panose="02020603050405020304" pitchFamily="18" charset="0"/>
              </a:rPr>
              <a:t> hash: 0x3318bac8fa7b74df96cd6747425bb151b5185cd84af57ab52f51b9a86ecdd19e</a:t>
            </a:r>
          </a:p>
        </p:txBody>
      </p:sp>
      <p:cxnSp>
        <p:nvCxnSpPr>
          <p:cNvPr id="9" name="Connecteur droit avec flèche 8">
            <a:extLst>
              <a:ext uri="{FF2B5EF4-FFF2-40B4-BE49-F238E27FC236}">
                <a16:creationId xmlns:a16="http://schemas.microsoft.com/office/drawing/2014/main" id="{3C611D20-D35A-4F41-AD58-7A9B0284148F}"/>
              </a:ext>
            </a:extLst>
          </p:cNvPr>
          <p:cNvCxnSpPr>
            <a:cxnSpLocks/>
            <a:endCxn id="11" idx="2"/>
          </p:cNvCxnSpPr>
          <p:nvPr/>
        </p:nvCxnSpPr>
        <p:spPr>
          <a:xfrm>
            <a:off x="2620370" y="3427872"/>
            <a:ext cx="2471176" cy="7171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Ellipse 10">
            <a:extLst>
              <a:ext uri="{FF2B5EF4-FFF2-40B4-BE49-F238E27FC236}">
                <a16:creationId xmlns:a16="http://schemas.microsoft.com/office/drawing/2014/main" id="{74C4ABE7-F36D-481F-93CF-F30F9310447F}"/>
              </a:ext>
            </a:extLst>
          </p:cNvPr>
          <p:cNvSpPr/>
          <p:nvPr/>
        </p:nvSpPr>
        <p:spPr>
          <a:xfrm>
            <a:off x="5091546" y="3434059"/>
            <a:ext cx="2851009" cy="1421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9DDACE93-C294-4EBB-A359-AD6BD1F43635}"/>
              </a:ext>
            </a:extLst>
          </p:cNvPr>
          <p:cNvSpPr/>
          <p:nvPr/>
        </p:nvSpPr>
        <p:spPr>
          <a:xfrm>
            <a:off x="5279416" y="3667990"/>
            <a:ext cx="2475268" cy="954107"/>
          </a:xfrm>
          <a:prstGeom prst="rect">
            <a:avLst/>
          </a:prstGeom>
        </p:spPr>
        <p:txBody>
          <a:bodyPr wrap="square">
            <a:spAutoFit/>
          </a:bodyPr>
          <a:lstStyle/>
          <a:p>
            <a:pPr algn="just"/>
            <a:r>
              <a:rPr lang="fr-FR" b="1" dirty="0">
                <a:latin typeface="Times New Roman" panose="02020603050405020304" pitchFamily="18" charset="0"/>
                <a:cs typeface="Times New Roman" panose="02020603050405020304" pitchFamily="18" charset="0"/>
              </a:rPr>
              <a:t>La transaction a été envoyée avec succès à la blockchain et qu'elle a été validée par le réseau.</a:t>
            </a:r>
            <a:endParaRPr lang="fr-FR" sz="1600" b="1" dirty="0">
              <a:latin typeface="Times New Roman" panose="02020603050405020304" pitchFamily="18" charset="0"/>
              <a:cs typeface="Times New Roman" panose="02020603050405020304" pitchFamily="18" charset="0"/>
            </a:endParaRPr>
          </a:p>
        </p:txBody>
      </p:sp>
      <p:cxnSp>
        <p:nvCxnSpPr>
          <p:cNvPr id="16" name="Connecteur droit avec flèche 15">
            <a:extLst>
              <a:ext uri="{FF2B5EF4-FFF2-40B4-BE49-F238E27FC236}">
                <a16:creationId xmlns:a16="http://schemas.microsoft.com/office/drawing/2014/main" id="{F00E1971-374C-477A-BF20-EEC0BAA3C7DC}"/>
              </a:ext>
            </a:extLst>
          </p:cNvPr>
          <p:cNvCxnSpPr>
            <a:cxnSpLocks/>
          </p:cNvCxnSpPr>
          <p:nvPr/>
        </p:nvCxnSpPr>
        <p:spPr>
          <a:xfrm flipV="1">
            <a:off x="4233081" y="1770446"/>
            <a:ext cx="1432638" cy="5032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Ellipse 16">
            <a:extLst>
              <a:ext uri="{FF2B5EF4-FFF2-40B4-BE49-F238E27FC236}">
                <a16:creationId xmlns:a16="http://schemas.microsoft.com/office/drawing/2014/main" id="{74948F19-A740-44F1-8CBE-B793C1957BC6}"/>
              </a:ext>
            </a:extLst>
          </p:cNvPr>
          <p:cNvSpPr/>
          <p:nvPr/>
        </p:nvSpPr>
        <p:spPr>
          <a:xfrm>
            <a:off x="5622878" y="1043032"/>
            <a:ext cx="3297525" cy="1421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buSzPts val="1100"/>
              <a:defRPr/>
            </a:pPr>
            <a:r>
              <a:rPr lang="fr-FR" b="1" dirty="0">
                <a:solidFill>
                  <a:srgbClr val="000000"/>
                </a:solidFill>
                <a:latin typeface="Times New Roman" panose="02020603050405020304" pitchFamily="18" charset="0"/>
                <a:ea typeface="Arial"/>
                <a:cs typeface="Times New Roman" panose="02020603050405020304" pitchFamily="18" charset="0"/>
              </a:rPr>
              <a:t>Une transaction a été envoyée vers l'adresse du contrat  pour appeler la fonction </a:t>
            </a:r>
            <a:r>
              <a:rPr lang="fr-FR" b="1" dirty="0" err="1">
                <a:solidFill>
                  <a:srgbClr val="000000"/>
                </a:solidFill>
                <a:latin typeface="Times New Roman" panose="02020603050405020304" pitchFamily="18" charset="0"/>
                <a:ea typeface="Arial"/>
                <a:cs typeface="Times New Roman" panose="02020603050405020304" pitchFamily="18" charset="0"/>
              </a:rPr>
              <a:t>storeData</a:t>
            </a:r>
            <a:endParaRPr lang="fr-FR" b="1" dirty="0">
              <a:solidFill>
                <a:srgbClr val="000000"/>
              </a:solidFill>
              <a:latin typeface="Times New Roman" panose="02020603050405020304" pitchFamily="18" charset="0"/>
              <a:ea typeface="Arial"/>
              <a:cs typeface="Times New Roman" panose="02020603050405020304" pitchFamily="18" charset="0"/>
            </a:endParaRPr>
          </a:p>
        </p:txBody>
      </p:sp>
    </p:spTree>
    <p:extLst>
      <p:ext uri="{BB962C8B-B14F-4D97-AF65-F5344CB8AC3E}">
        <p14:creationId xmlns:p14="http://schemas.microsoft.com/office/powerpoint/2010/main" val="1585890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ppt_x"/>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500" fill="hold"/>
                                        <p:tgtEl>
                                          <p:spTgt spid="17"/>
                                        </p:tgtEl>
                                        <p:attrNameLst>
                                          <p:attrName>ppt_x</p:attrName>
                                        </p:attrNameLst>
                                      </p:cBhvr>
                                      <p:tavLst>
                                        <p:tav tm="0">
                                          <p:val>
                                            <p:strVal val="#ppt_x"/>
                                          </p:val>
                                        </p:tav>
                                        <p:tav tm="100000">
                                          <p:val>
                                            <p:strVal val="#ppt_x"/>
                                          </p:val>
                                        </p:tav>
                                      </p:tavLst>
                                    </p:anim>
                                    <p:anim calcmode="lin" valueType="num">
                                      <p:cBhvr additive="base">
                                        <p:cTn id="22" dur="500" fill="hold"/>
                                        <p:tgtEl>
                                          <p:spTgt spid="1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ppt_x"/>
                                          </p:val>
                                        </p:tav>
                                        <p:tav tm="100000">
                                          <p:val>
                                            <p:strVal val="#ppt_x"/>
                                          </p:val>
                                        </p:tav>
                                      </p:tavLst>
                                    </p:anim>
                                    <p:anim calcmode="lin" valueType="num">
                                      <p:cBhvr additive="base">
                                        <p:cTn id="26" dur="500" fill="hold"/>
                                        <p:tgtEl>
                                          <p:spTgt spid="12"/>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ppt_x"/>
                                          </p:val>
                                        </p:tav>
                                        <p:tav tm="100000">
                                          <p:val>
                                            <p:strVal val="#ppt_x"/>
                                          </p:val>
                                        </p:tav>
                                      </p:tavLst>
                                    </p:anim>
                                    <p:anim calcmode="lin" valueType="num">
                                      <p:cBhvr additive="base">
                                        <p:cTn id="30" dur="500" fill="hold"/>
                                        <p:tgtEl>
                                          <p:spTgt spid="11"/>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fill="hold"/>
                                        <p:tgtEl>
                                          <p:spTgt spid="9"/>
                                        </p:tgtEl>
                                        <p:attrNameLst>
                                          <p:attrName>ppt_x</p:attrName>
                                        </p:attrNameLst>
                                      </p:cBhvr>
                                      <p:tavLst>
                                        <p:tav tm="0">
                                          <p:val>
                                            <p:strVal val="#ppt_x"/>
                                          </p:val>
                                        </p:tav>
                                        <p:tav tm="100000">
                                          <p:val>
                                            <p:strVal val="#ppt_x"/>
                                          </p:val>
                                        </p:tav>
                                      </p:tavLst>
                                    </p:anim>
                                    <p:anim calcmode="lin" valueType="num">
                                      <p:cBhvr additive="base">
                                        <p:cTn id="3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7" presetClass="emph" presetSubtype="0" fill="remove" nodeType="clickEffect">
                                  <p:stCondLst>
                                    <p:cond delay="0"/>
                                  </p:stCondLst>
                                  <p:childTnLst>
                                    <p:animClr clrSpc="rgb" dir="cw">
                                      <p:cBhvr override="childStyle">
                                        <p:cTn id="38" dur="250" autoRev="1" fill="remove"/>
                                        <p:tgtEl>
                                          <p:spTgt spid="7">
                                            <p:txEl>
                                              <p:pRg st="0" end="0"/>
                                            </p:txEl>
                                          </p:spTgt>
                                        </p:tgtEl>
                                        <p:attrNameLst>
                                          <p:attrName>style.color</p:attrName>
                                        </p:attrNameLst>
                                      </p:cBhvr>
                                      <p:to>
                                        <a:schemeClr val="bg1"/>
                                      </p:to>
                                    </p:animClr>
                                    <p:animClr clrSpc="rgb" dir="cw">
                                      <p:cBhvr>
                                        <p:cTn id="39" dur="250" autoRev="1" fill="remove"/>
                                        <p:tgtEl>
                                          <p:spTgt spid="7">
                                            <p:txEl>
                                              <p:pRg st="0" end="0"/>
                                            </p:txEl>
                                          </p:spTgt>
                                        </p:tgtEl>
                                        <p:attrNameLst>
                                          <p:attrName>fillcolor</p:attrName>
                                        </p:attrNameLst>
                                      </p:cBhvr>
                                      <p:to>
                                        <a:schemeClr val="bg1"/>
                                      </p:to>
                                    </p:animClr>
                                    <p:set>
                                      <p:cBhvr>
                                        <p:cTn id="40" dur="250" autoRev="1" fill="remove"/>
                                        <p:tgtEl>
                                          <p:spTgt spid="7">
                                            <p:txEl>
                                              <p:pRg st="0" end="0"/>
                                            </p:txEl>
                                          </p:spTgt>
                                        </p:tgtEl>
                                        <p:attrNameLst>
                                          <p:attrName>fill.type</p:attrName>
                                        </p:attrNameLst>
                                      </p:cBhvr>
                                      <p:to>
                                        <p:strVal val="solid"/>
                                      </p:to>
                                    </p:set>
                                    <p:set>
                                      <p:cBhvr>
                                        <p:cTn id="41" dur="250" autoRev="1" fill="remove"/>
                                        <p:tgtEl>
                                          <p:spTgt spid="7">
                                            <p:txEl>
                                              <p:pRg st="0" end="0"/>
                                            </p:txEl>
                                          </p:spTgt>
                                        </p:tgtEl>
                                        <p:attrNameLst>
                                          <p:attrName>fill.on</p:attrName>
                                        </p:attrNameLst>
                                      </p:cBhvr>
                                      <p:to>
                                        <p:strVal val="true"/>
                                      </p:to>
                                    </p:set>
                                  </p:childTnLst>
                                </p:cTn>
                              </p:par>
                            </p:childTnLst>
                          </p:cTn>
                        </p:par>
                      </p:childTnLst>
                    </p:cTn>
                  </p:par>
                  <p:par>
                    <p:cTn id="42" fill="hold">
                      <p:stCondLst>
                        <p:cond delay="indefinite"/>
                      </p:stCondLst>
                      <p:childTnLst>
                        <p:par>
                          <p:cTn id="43" fill="hold">
                            <p:stCondLst>
                              <p:cond delay="0"/>
                            </p:stCondLst>
                            <p:childTnLst>
                              <p:par>
                                <p:cTn id="44" presetID="27" presetClass="emph" presetSubtype="0" fill="remove" nodeType="clickEffect">
                                  <p:stCondLst>
                                    <p:cond delay="0"/>
                                  </p:stCondLst>
                                  <p:childTnLst>
                                    <p:animClr clrSpc="rgb" dir="cw">
                                      <p:cBhvr override="childStyle">
                                        <p:cTn id="45" dur="250" autoRev="1" fill="remove"/>
                                        <p:tgtEl>
                                          <p:spTgt spid="7">
                                            <p:txEl>
                                              <p:pRg st="1" end="1"/>
                                            </p:txEl>
                                          </p:spTgt>
                                        </p:tgtEl>
                                        <p:attrNameLst>
                                          <p:attrName>style.color</p:attrName>
                                        </p:attrNameLst>
                                      </p:cBhvr>
                                      <p:to>
                                        <a:schemeClr val="bg1"/>
                                      </p:to>
                                    </p:animClr>
                                    <p:animClr clrSpc="rgb" dir="cw">
                                      <p:cBhvr>
                                        <p:cTn id="46" dur="250" autoRev="1" fill="remove"/>
                                        <p:tgtEl>
                                          <p:spTgt spid="7">
                                            <p:txEl>
                                              <p:pRg st="1" end="1"/>
                                            </p:txEl>
                                          </p:spTgt>
                                        </p:tgtEl>
                                        <p:attrNameLst>
                                          <p:attrName>fillcolor</p:attrName>
                                        </p:attrNameLst>
                                      </p:cBhvr>
                                      <p:to>
                                        <a:schemeClr val="bg1"/>
                                      </p:to>
                                    </p:animClr>
                                    <p:set>
                                      <p:cBhvr>
                                        <p:cTn id="47" dur="250" autoRev="1" fill="remove"/>
                                        <p:tgtEl>
                                          <p:spTgt spid="7">
                                            <p:txEl>
                                              <p:pRg st="1" end="1"/>
                                            </p:txEl>
                                          </p:spTgt>
                                        </p:tgtEl>
                                        <p:attrNameLst>
                                          <p:attrName>fill.type</p:attrName>
                                        </p:attrNameLst>
                                      </p:cBhvr>
                                      <p:to>
                                        <p:strVal val="solid"/>
                                      </p:to>
                                    </p:set>
                                    <p:set>
                                      <p:cBhvr>
                                        <p:cTn id="48" dur="250" autoRev="1" fill="remove"/>
                                        <p:tgtEl>
                                          <p:spTgt spid="7">
                                            <p:txEl>
                                              <p:pRg st="1" end="1"/>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1" grpId="0" animBg="1"/>
      <p:bldP spid="12" grpId="0"/>
      <p:bldP spid="1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4" name="Google Shape;193;p20">
            <a:extLst>
              <a:ext uri="{FF2B5EF4-FFF2-40B4-BE49-F238E27FC236}">
                <a16:creationId xmlns:a16="http://schemas.microsoft.com/office/drawing/2014/main" id="{F726CC5F-0691-11F6-5702-2CA2D26D572D}"/>
              </a:ext>
            </a:extLst>
          </p:cNvPr>
          <p:cNvSpPr txBox="1">
            <a:spLocks/>
          </p:cNvSpPr>
          <p:nvPr/>
        </p:nvSpPr>
        <p:spPr>
          <a:xfrm>
            <a:off x="7094496" y="4768233"/>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09">
              <a:defRPr/>
            </a:pPr>
            <a:fld id="{00000000-1234-1234-1234-123412341234}" type="slidenum">
              <a:rPr lang="en" sz="1600">
                <a:solidFill>
                  <a:srgbClr val="757C83"/>
                </a:solidFill>
                <a:latin typeface="IBM Plex Sans"/>
                <a:sym typeface="IBM Plex Sans"/>
              </a:rPr>
              <a:pPr algn="r" defTabSz="1219109">
                <a:defRPr/>
              </a:pPr>
              <a:t>33</a:t>
            </a:fld>
            <a:endParaRPr lang="en" sz="1600" dirty="0">
              <a:solidFill>
                <a:srgbClr val="757C83"/>
              </a:solidFill>
              <a:latin typeface="IBM Plex Sans"/>
              <a:sym typeface="IBM Plex Sans"/>
            </a:endParaRPr>
          </a:p>
        </p:txBody>
      </p:sp>
      <p:sp>
        <p:nvSpPr>
          <p:cNvPr id="2" name="Rectangle 1">
            <a:extLst>
              <a:ext uri="{FF2B5EF4-FFF2-40B4-BE49-F238E27FC236}">
                <a16:creationId xmlns:a16="http://schemas.microsoft.com/office/drawing/2014/main" id="{B3D717BE-C6DD-4F06-AADA-3468ACACE00C}"/>
              </a:ext>
            </a:extLst>
          </p:cNvPr>
          <p:cNvSpPr/>
          <p:nvPr/>
        </p:nvSpPr>
        <p:spPr>
          <a:xfrm>
            <a:off x="630621" y="397929"/>
            <a:ext cx="7232431" cy="1107996"/>
          </a:xfrm>
          <a:prstGeom prst="rect">
            <a:avLst/>
          </a:prstGeom>
        </p:spPr>
        <p:txBody>
          <a:bodyPr wrap="square">
            <a:spAutoFit/>
          </a:bodyPr>
          <a:lstStyle/>
          <a:p>
            <a:pPr marL="205740" indent="-205740">
              <a:spcBef>
                <a:spcPts val="450"/>
              </a:spcBef>
              <a:buClr>
                <a:schemeClr val="accent1"/>
              </a:buClr>
              <a:buSzPct val="70000"/>
            </a:pPr>
            <a:endParaRPr lang="fr-FR" sz="1050" dirty="0">
              <a:latin typeface="Calibri" pitchFamily="34" charset="0"/>
              <a:cs typeface="Calibri" pitchFamily="34" charset="0"/>
            </a:endParaRPr>
          </a:p>
          <a:p>
            <a:pPr algn="just">
              <a:lnSpc>
                <a:spcPct val="150000"/>
              </a:lnSpc>
            </a:pPr>
            <a:endParaRPr lang="fr-FR" sz="1500" dirty="0">
              <a:latin typeface="Arial" panose="020B0604020202020204" pitchFamily="34" charset="0"/>
              <a:cs typeface="Arial" panose="020B0604020202020204" pitchFamily="34" charset="0"/>
            </a:endParaRPr>
          </a:p>
          <a:p>
            <a:pPr algn="just">
              <a:lnSpc>
                <a:spcPct val="150000"/>
              </a:lnSpc>
            </a:pPr>
            <a:endParaRPr lang="fr-FR" sz="1500" dirty="0">
              <a:latin typeface="Arial" panose="020B0604020202020204" pitchFamily="34" charset="0"/>
              <a:cs typeface="Arial" panose="020B0604020202020204" pitchFamily="34" charset="0"/>
            </a:endParaRPr>
          </a:p>
          <a:p>
            <a:endParaRPr lang="fr-FR" sz="1050" dirty="0">
              <a:latin typeface="Calibri" pitchFamily="34" charset="0"/>
              <a:cs typeface="Calibri" pitchFamily="34" charset="0"/>
            </a:endParaRPr>
          </a:p>
        </p:txBody>
      </p:sp>
      <p:sp>
        <p:nvSpPr>
          <p:cNvPr id="5" name="Rectangle 4">
            <a:extLst>
              <a:ext uri="{FF2B5EF4-FFF2-40B4-BE49-F238E27FC236}">
                <a16:creationId xmlns:a16="http://schemas.microsoft.com/office/drawing/2014/main" id="{90F91CCB-ADC5-4056-B597-D7D479222764}"/>
              </a:ext>
            </a:extLst>
          </p:cNvPr>
          <p:cNvSpPr/>
          <p:nvPr/>
        </p:nvSpPr>
        <p:spPr>
          <a:xfrm>
            <a:off x="440865" y="594209"/>
            <a:ext cx="7232431" cy="1041311"/>
          </a:xfrm>
          <a:prstGeom prst="rect">
            <a:avLst/>
          </a:prstGeom>
        </p:spPr>
        <p:txBody>
          <a:bodyPr wrap="square">
            <a:spAutoFit/>
          </a:bodyPr>
          <a:lstStyle/>
          <a:p>
            <a:pPr marL="205740" indent="-205740" algn="ctr">
              <a:spcBef>
                <a:spcPts val="450"/>
              </a:spcBef>
              <a:buClr>
                <a:schemeClr val="accent1"/>
              </a:buClr>
              <a:buSzPct val="70000"/>
            </a:pPr>
            <a:r>
              <a:rPr lang="fr-FR" sz="3200" dirty="0">
                <a:solidFill>
                  <a:schemeClr val="bg2">
                    <a:lumMod val="75000"/>
                    <a:lumOff val="25000"/>
                  </a:schemeClr>
                </a:solidFill>
                <a:latin typeface="Times New Roman" panose="02020603050405020304" pitchFamily="18" charset="0"/>
                <a:cs typeface="Times New Roman" panose="02020603050405020304" pitchFamily="18" charset="0"/>
              </a:rPr>
              <a:t>Interface web</a:t>
            </a:r>
            <a:endParaRPr lang="fr-FR" sz="3200" dirty="0">
              <a:latin typeface="Times New Roman" panose="02020603050405020304" pitchFamily="18" charset="0"/>
              <a:cs typeface="Times New Roman" panose="02020603050405020304" pitchFamily="18" charset="0"/>
            </a:endParaRPr>
          </a:p>
          <a:p>
            <a:pPr marL="205740" indent="-205740">
              <a:spcBef>
                <a:spcPts val="450"/>
              </a:spcBef>
              <a:buClr>
                <a:schemeClr val="accent1"/>
              </a:buClr>
              <a:buSzPct val="70000"/>
            </a:pPr>
            <a:endParaRPr lang="fr-FR" sz="1500" dirty="0">
              <a:latin typeface="Arial" panose="020B0604020202020204" pitchFamily="34" charset="0"/>
              <a:cs typeface="Arial" panose="020B0604020202020204" pitchFamily="34" charset="0"/>
            </a:endParaRPr>
          </a:p>
          <a:p>
            <a:endParaRPr lang="fr-FR" sz="1050" dirty="0">
              <a:latin typeface="Calibri" pitchFamily="34" charset="0"/>
              <a:cs typeface="Calibri" pitchFamily="34" charset="0"/>
            </a:endParaRPr>
          </a:p>
        </p:txBody>
      </p:sp>
      <p:pic>
        <p:nvPicPr>
          <p:cNvPr id="6" name="image58.jpeg">
            <a:extLst>
              <a:ext uri="{FF2B5EF4-FFF2-40B4-BE49-F238E27FC236}">
                <a16:creationId xmlns:a16="http://schemas.microsoft.com/office/drawing/2014/main" id="{A902C796-0055-4FC2-9C8F-7B22B15088AE}"/>
              </a:ext>
            </a:extLst>
          </p:cNvPr>
          <p:cNvPicPr/>
          <p:nvPr/>
        </p:nvPicPr>
        <p:blipFill>
          <a:blip r:embed="rId3" cstate="print"/>
          <a:stretch>
            <a:fillRect/>
          </a:stretch>
        </p:blipFill>
        <p:spPr>
          <a:xfrm>
            <a:off x="1022222" y="1269243"/>
            <a:ext cx="7232431" cy="3111838"/>
          </a:xfrm>
          <a:prstGeom prst="rect">
            <a:avLst/>
          </a:prstGeom>
        </p:spPr>
      </p:pic>
      <p:sp>
        <p:nvSpPr>
          <p:cNvPr id="3" name="Rectangle 2">
            <a:extLst>
              <a:ext uri="{FF2B5EF4-FFF2-40B4-BE49-F238E27FC236}">
                <a16:creationId xmlns:a16="http://schemas.microsoft.com/office/drawing/2014/main" id="{EF1D9C86-A4AA-448A-A3BB-41EC132293DE}"/>
              </a:ext>
            </a:extLst>
          </p:cNvPr>
          <p:cNvSpPr/>
          <p:nvPr/>
        </p:nvSpPr>
        <p:spPr>
          <a:xfrm>
            <a:off x="2246946" y="4370849"/>
            <a:ext cx="3243067" cy="369332"/>
          </a:xfrm>
          <a:prstGeom prst="rect">
            <a:avLst/>
          </a:prstGeom>
        </p:spPr>
        <p:txBody>
          <a:bodyPr wrap="none">
            <a:spAutoFit/>
          </a:bodyPr>
          <a:lstStyle/>
          <a:p>
            <a:pPr marL="1570196">
              <a:spcBef>
                <a:spcPts val="686"/>
              </a:spcBef>
            </a:pPr>
            <a:r>
              <a:rPr lang="fr-FR" sz="1800" i="1" dirty="0">
                <a:latin typeface="Times New Roman" panose="02020603050405020304" pitchFamily="18" charset="0"/>
                <a:ea typeface="Times New Roman" panose="02020603050405020304" pitchFamily="18" charset="0"/>
              </a:rPr>
              <a:t>Page</a:t>
            </a:r>
            <a:r>
              <a:rPr lang="fr-FR" sz="1800" i="1" spc="34" dirty="0">
                <a:latin typeface="Times New Roman" panose="02020603050405020304" pitchFamily="18" charset="0"/>
                <a:ea typeface="Times New Roman" panose="02020603050405020304" pitchFamily="18" charset="0"/>
              </a:rPr>
              <a:t> </a:t>
            </a:r>
            <a:r>
              <a:rPr lang="fr-FR" sz="1800" i="1" dirty="0">
                <a:latin typeface="Times New Roman" panose="02020603050405020304" pitchFamily="18" charset="0"/>
                <a:ea typeface="Times New Roman" panose="02020603050405020304" pitchFamily="18" charset="0"/>
              </a:rPr>
              <a:t>historique</a:t>
            </a:r>
            <a:endParaRPr lang="fr-FR" sz="1800" dirty="0">
              <a:latin typeface="Times New Roman" panose="02020603050405020304" pitchFamily="18" charset="0"/>
              <a:ea typeface="Times New Roman" panose="02020603050405020304" pitchFamily="18" charset="0"/>
            </a:endParaRPr>
          </a:p>
        </p:txBody>
      </p:sp>
      <p:sp>
        <p:nvSpPr>
          <p:cNvPr id="7" name="Rectangle 6">
            <a:extLst>
              <a:ext uri="{FF2B5EF4-FFF2-40B4-BE49-F238E27FC236}">
                <a16:creationId xmlns:a16="http://schemas.microsoft.com/office/drawing/2014/main" id="{E7621E60-0CEE-4DE0-A99C-77854A319132}"/>
              </a:ext>
            </a:extLst>
          </p:cNvPr>
          <p:cNvSpPr/>
          <p:nvPr/>
        </p:nvSpPr>
        <p:spPr>
          <a:xfrm>
            <a:off x="2049504" y="-53500"/>
            <a:ext cx="5229140" cy="523220"/>
          </a:xfrm>
          <a:prstGeom prst="rect">
            <a:avLst/>
          </a:prstGeom>
        </p:spPr>
        <p:txBody>
          <a:bodyPr wrap="square">
            <a:spAutoFit/>
          </a:bodyPr>
          <a:lstStyle/>
          <a:p>
            <a:r>
              <a:rPr lang="fr-FR" b="1" dirty="0">
                <a:solidFill>
                  <a:schemeClr val="accent1"/>
                </a:solidFill>
              </a:rPr>
              <a:t>Analyse et détection des fuites d’eau</a:t>
            </a:r>
            <a:r>
              <a:rPr lang="fr-FR" dirty="0">
                <a:solidFill>
                  <a:schemeClr val="accent1"/>
                </a:solidFill>
              </a:rPr>
              <a:t> </a:t>
            </a:r>
            <a:r>
              <a:rPr lang="fr-FR" dirty="0">
                <a:solidFill>
                  <a:schemeClr val="bg1">
                    <a:lumMod val="85000"/>
                  </a:schemeClr>
                </a:solidFill>
              </a:rPr>
              <a:t>|</a:t>
            </a:r>
            <a:r>
              <a:rPr lang="fr-FR" dirty="0">
                <a:solidFill>
                  <a:schemeClr val="tx1"/>
                </a:solidFill>
              </a:rPr>
              <a:t>Intégration de blockchain avec machine Learning</a:t>
            </a:r>
          </a:p>
        </p:txBody>
      </p:sp>
    </p:spTree>
    <p:extLst>
      <p:ext uri="{BB962C8B-B14F-4D97-AF65-F5344CB8AC3E}">
        <p14:creationId xmlns:p14="http://schemas.microsoft.com/office/powerpoint/2010/main" val="2526771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1000"/>
                                        <p:tgtEl>
                                          <p:spTgt spid="3"/>
                                        </p:tgtEl>
                                      </p:cBhvr>
                                    </p:animEffect>
                                    <p:anim calcmode="lin" valueType="num">
                                      <p:cBhvr>
                                        <p:cTn id="19" dur="1000" fill="hold"/>
                                        <p:tgtEl>
                                          <p:spTgt spid="3"/>
                                        </p:tgtEl>
                                        <p:attrNameLst>
                                          <p:attrName>ppt_x</p:attrName>
                                        </p:attrNameLst>
                                      </p:cBhvr>
                                      <p:tavLst>
                                        <p:tav tm="0">
                                          <p:val>
                                            <p:strVal val="#ppt_x"/>
                                          </p:val>
                                        </p:tav>
                                        <p:tav tm="100000">
                                          <p:val>
                                            <p:strVal val="#ppt_x"/>
                                          </p:val>
                                        </p:tav>
                                      </p:tavLst>
                                    </p:anim>
                                    <p:anim calcmode="lin" valueType="num">
                                      <p:cBhvr>
                                        <p:cTn id="2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 name="TextBox 5">
            <a:extLst>
              <a:ext uri="{FF2B5EF4-FFF2-40B4-BE49-F238E27FC236}">
                <a16:creationId xmlns:a16="http://schemas.microsoft.com/office/drawing/2014/main" id="{70A331E9-9C65-616F-25DF-70B4D682BF6E}"/>
              </a:ext>
            </a:extLst>
          </p:cNvPr>
          <p:cNvSpPr txBox="1"/>
          <p:nvPr/>
        </p:nvSpPr>
        <p:spPr>
          <a:xfrm>
            <a:off x="1780405" y="2315744"/>
            <a:ext cx="2016551" cy="830997"/>
          </a:xfrm>
          <a:prstGeom prst="rect">
            <a:avLst/>
          </a:prstGeom>
          <a:noFill/>
        </p:spPr>
        <p:txBody>
          <a:bodyPr wrap="square" rtlCol="0" anchor="ctr">
            <a:spAutoFit/>
          </a:bodyPr>
          <a:lstStyle/>
          <a:p>
            <a:r>
              <a:rPr lang="fr-FR" sz="1600" dirty="0">
                <a:solidFill>
                  <a:srgbClr val="4D8C81"/>
                </a:solidFill>
              </a:rPr>
              <a:t>CONCLUSION ET PRESPECTIVES</a:t>
            </a:r>
            <a:endParaRPr lang="ko-KR" altLang="en-US" sz="1600" dirty="0">
              <a:solidFill>
                <a:srgbClr val="4D8C81"/>
              </a:solidFill>
            </a:endParaRPr>
          </a:p>
          <a:p>
            <a:endParaRPr lang="en-US" altLang="zh-CN" sz="1600" dirty="0">
              <a:solidFill>
                <a:srgbClr val="4D8C81"/>
              </a:solidFill>
            </a:endParaRPr>
          </a:p>
        </p:txBody>
      </p:sp>
      <p:sp>
        <p:nvSpPr>
          <p:cNvPr id="9" name="Freeform: Shape 6">
            <a:extLst>
              <a:ext uri="{FF2B5EF4-FFF2-40B4-BE49-F238E27FC236}">
                <a16:creationId xmlns:a16="http://schemas.microsoft.com/office/drawing/2014/main" id="{7B5C50C9-D6D6-FD4A-ACBB-B26D11C6E4FD}"/>
              </a:ext>
            </a:extLst>
          </p:cNvPr>
          <p:cNvSpPr>
            <a:spLocks/>
          </p:cNvSpPr>
          <p:nvPr/>
        </p:nvSpPr>
        <p:spPr bwMode="auto">
          <a:xfrm>
            <a:off x="1214394" y="1221439"/>
            <a:ext cx="2974694" cy="2969582"/>
          </a:xfrm>
          <a:custGeom>
            <a:avLst/>
            <a:gdLst>
              <a:gd name="connsiteX0" fmla="*/ 5188289 w 10376580"/>
              <a:gd name="connsiteY0" fmla="*/ 1861795 h 10376580"/>
              <a:gd name="connsiteX1" fmla="*/ 3208962 w 10376580"/>
              <a:gd name="connsiteY1" fmla="*/ 2681615 h 10376580"/>
              <a:gd name="connsiteX2" fmla="*/ 2682666 w 10376580"/>
              <a:gd name="connsiteY2" fmla="*/ 3208131 h 10376580"/>
              <a:gd name="connsiteX3" fmla="*/ 2682666 w 10376580"/>
              <a:gd name="connsiteY3" fmla="*/ 7168447 h 10376580"/>
              <a:gd name="connsiteX4" fmla="*/ 3208962 w 10376580"/>
              <a:gd name="connsiteY4" fmla="*/ 7694963 h 10376580"/>
              <a:gd name="connsiteX5" fmla="*/ 7167616 w 10376580"/>
              <a:gd name="connsiteY5" fmla="*/ 7694963 h 10376580"/>
              <a:gd name="connsiteX6" fmla="*/ 7693912 w 10376580"/>
              <a:gd name="connsiteY6" fmla="*/ 7168447 h 10376580"/>
              <a:gd name="connsiteX7" fmla="*/ 7693912 w 10376580"/>
              <a:gd name="connsiteY7" fmla="*/ 3208131 h 10376580"/>
              <a:gd name="connsiteX8" fmla="*/ 7167616 w 10376580"/>
              <a:gd name="connsiteY8" fmla="*/ 2681615 h 10376580"/>
              <a:gd name="connsiteX9" fmla="*/ 5188289 w 10376580"/>
              <a:gd name="connsiteY9" fmla="*/ 1861795 h 10376580"/>
              <a:gd name="connsiteX10" fmla="*/ 5188290 w 10376580"/>
              <a:gd name="connsiteY10" fmla="*/ 0 h 10376580"/>
              <a:gd name="connsiteX11" fmla="*/ 10376580 w 10376580"/>
              <a:gd name="connsiteY11" fmla="*/ 5188290 h 10376580"/>
              <a:gd name="connsiteX12" fmla="*/ 5188290 w 10376580"/>
              <a:gd name="connsiteY12" fmla="*/ 10376580 h 10376580"/>
              <a:gd name="connsiteX13" fmla="*/ 0 w 10376580"/>
              <a:gd name="connsiteY13" fmla="*/ 5188290 h 10376580"/>
              <a:gd name="connsiteX14" fmla="*/ 5188290 w 10376580"/>
              <a:gd name="connsiteY14" fmla="*/ 0 h 1037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76580" h="10376580">
                <a:moveTo>
                  <a:pt x="5188289" y="1861795"/>
                </a:moveTo>
                <a:cubicBezTo>
                  <a:pt x="4471784" y="1861795"/>
                  <a:pt x="3755279" y="2135069"/>
                  <a:pt x="3208962" y="2681615"/>
                </a:cubicBezTo>
                <a:cubicBezTo>
                  <a:pt x="3208962" y="2681615"/>
                  <a:pt x="3208962" y="2681615"/>
                  <a:pt x="2682666" y="3208131"/>
                </a:cubicBezTo>
                <a:cubicBezTo>
                  <a:pt x="1590032" y="4301224"/>
                  <a:pt x="1590032" y="6075354"/>
                  <a:pt x="2682666" y="7168447"/>
                </a:cubicBezTo>
                <a:cubicBezTo>
                  <a:pt x="2682666" y="7168447"/>
                  <a:pt x="2682666" y="7168447"/>
                  <a:pt x="3208962" y="7694963"/>
                </a:cubicBezTo>
                <a:cubicBezTo>
                  <a:pt x="4301596" y="8788056"/>
                  <a:pt x="6074982" y="8788056"/>
                  <a:pt x="7167616" y="7694963"/>
                </a:cubicBezTo>
                <a:cubicBezTo>
                  <a:pt x="7167616" y="7694963"/>
                  <a:pt x="7167616" y="7694963"/>
                  <a:pt x="7693912" y="7168447"/>
                </a:cubicBezTo>
                <a:cubicBezTo>
                  <a:pt x="8786546" y="6075354"/>
                  <a:pt x="8786546" y="4301224"/>
                  <a:pt x="7693912" y="3208131"/>
                </a:cubicBezTo>
                <a:cubicBezTo>
                  <a:pt x="7693912" y="3208131"/>
                  <a:pt x="7693912" y="3208131"/>
                  <a:pt x="7167616" y="2681615"/>
                </a:cubicBezTo>
                <a:cubicBezTo>
                  <a:pt x="6621299" y="2135069"/>
                  <a:pt x="5904794" y="1861795"/>
                  <a:pt x="5188289" y="1861795"/>
                </a:cubicBezTo>
                <a:close/>
                <a:moveTo>
                  <a:pt x="5188290" y="0"/>
                </a:moveTo>
                <a:cubicBezTo>
                  <a:pt x="8053703" y="0"/>
                  <a:pt x="10376580" y="2322877"/>
                  <a:pt x="10376580" y="5188290"/>
                </a:cubicBezTo>
                <a:cubicBezTo>
                  <a:pt x="10376580" y="8053703"/>
                  <a:pt x="8053703" y="10376580"/>
                  <a:pt x="5188290" y="10376580"/>
                </a:cubicBezTo>
                <a:cubicBezTo>
                  <a:pt x="2322877" y="10376580"/>
                  <a:pt x="0" y="8053703"/>
                  <a:pt x="0" y="5188290"/>
                </a:cubicBezTo>
                <a:cubicBezTo>
                  <a:pt x="0" y="2322877"/>
                  <a:pt x="2322877" y="0"/>
                  <a:pt x="5188290" y="0"/>
                </a:cubicBezTo>
                <a:close/>
              </a:path>
            </a:pathLst>
          </a:custGeom>
          <a:solidFill>
            <a:schemeClr val="accent3">
              <a:lumMod val="75000"/>
            </a:schemeClr>
          </a:solidFill>
          <a:ln>
            <a:noFill/>
          </a:ln>
          <a:effectLst/>
        </p:spPr>
        <p:txBody>
          <a:bodyPr vert="horz" wrap="square" lIns="34286" tIns="17143" rIns="34286" bIns="17143" numCol="1" anchor="t" anchorCtr="0" compatLnSpc="1">
            <a:prstTxWarp prst="textNoShape">
              <a:avLst/>
            </a:prstTxWarp>
            <a:noAutofit/>
          </a:bodyPr>
          <a:lstStyle/>
          <a:p>
            <a:pPr defTabSz="171412"/>
            <a:endParaRPr lang="en-US" sz="675">
              <a:solidFill>
                <a:srgbClr val="172144"/>
              </a:solidFill>
              <a:latin typeface="Calibri"/>
            </a:endParaRPr>
          </a:p>
        </p:txBody>
      </p:sp>
      <p:sp>
        <p:nvSpPr>
          <p:cNvPr id="10" name="Freeform 5">
            <a:extLst>
              <a:ext uri="{FF2B5EF4-FFF2-40B4-BE49-F238E27FC236}">
                <a16:creationId xmlns:a16="http://schemas.microsoft.com/office/drawing/2014/main" id="{64D889CB-0BA3-5B84-4631-221B78CB867D}"/>
              </a:ext>
            </a:extLst>
          </p:cNvPr>
          <p:cNvSpPr>
            <a:spLocks/>
          </p:cNvSpPr>
          <p:nvPr/>
        </p:nvSpPr>
        <p:spPr bwMode="auto">
          <a:xfrm rot="16200000" flipH="1" flipV="1">
            <a:off x="4536370" y="2172051"/>
            <a:ext cx="602959" cy="283110"/>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solidFill>
            <a:schemeClr val="accent3">
              <a:lumMod val="75000"/>
            </a:schemeClr>
          </a:solidFill>
          <a:ln w="508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txBody>
          <a:bodyPr vert="horz" wrap="square" lIns="34290" tIns="17145" rIns="34290" bIns="17145" numCol="1" anchor="t" anchorCtr="0" compatLnSpc="1">
            <a:prstTxWarp prst="textNoShape">
              <a:avLst/>
            </a:prstTxWarp>
          </a:bodyPr>
          <a:lstStyle/>
          <a:p>
            <a:pPr defTabSz="171446">
              <a:defRPr/>
            </a:pPr>
            <a:endParaRPr lang="en-US" sz="675">
              <a:solidFill>
                <a:srgbClr val="FFFFFF"/>
              </a:solidFill>
              <a:latin typeface="Calibri"/>
            </a:endParaRPr>
          </a:p>
        </p:txBody>
      </p:sp>
      <p:grpSp>
        <p:nvGrpSpPr>
          <p:cNvPr id="11" name="Group 16">
            <a:extLst>
              <a:ext uri="{FF2B5EF4-FFF2-40B4-BE49-F238E27FC236}">
                <a16:creationId xmlns:a16="http://schemas.microsoft.com/office/drawing/2014/main" id="{1638CC3F-C69E-DA1B-B066-EADE418529F9}"/>
              </a:ext>
            </a:extLst>
          </p:cNvPr>
          <p:cNvGrpSpPr/>
          <p:nvPr/>
        </p:nvGrpSpPr>
        <p:grpSpPr>
          <a:xfrm>
            <a:off x="4918238" y="2583390"/>
            <a:ext cx="188140" cy="195601"/>
            <a:chOff x="9775767" y="3408218"/>
            <a:chExt cx="714895" cy="714895"/>
          </a:xfrm>
        </p:grpSpPr>
        <p:sp>
          <p:nvSpPr>
            <p:cNvPr id="12" name="Oval 17">
              <a:extLst>
                <a:ext uri="{FF2B5EF4-FFF2-40B4-BE49-F238E27FC236}">
                  <a16:creationId xmlns:a16="http://schemas.microsoft.com/office/drawing/2014/main" id="{4F123E5B-6F5B-FAAD-7D86-8DD569595821}"/>
                </a:ext>
              </a:extLst>
            </p:cNvPr>
            <p:cNvSpPr/>
            <p:nvPr/>
          </p:nvSpPr>
          <p:spPr>
            <a:xfrm>
              <a:off x="9775767" y="3408218"/>
              <a:ext cx="714895" cy="714895"/>
            </a:xfrm>
            <a:prstGeom prst="ellipse">
              <a:avLst/>
            </a:prstGeom>
            <a:solidFill>
              <a:srgbClr val="FFFFFF">
                <a:alpha val="42000"/>
              </a:srgbClr>
            </a:solidFill>
            <a:ln>
              <a:noFill/>
            </a:ln>
            <a:effectLst>
              <a:outerShdw blurRad="241300" dist="101600" dir="2700000" algn="tl" rotWithShape="0">
                <a:schemeClr val="accent1">
                  <a:lumMod val="50000"/>
                  <a:alpha val="6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sp>
          <p:nvSpPr>
            <p:cNvPr id="13" name="Oval 18">
              <a:extLst>
                <a:ext uri="{FF2B5EF4-FFF2-40B4-BE49-F238E27FC236}">
                  <a16:creationId xmlns:a16="http://schemas.microsoft.com/office/drawing/2014/main" id="{96D69E6F-5F42-3532-876E-6C00D4C60BAD}"/>
                </a:ext>
              </a:extLst>
            </p:cNvPr>
            <p:cNvSpPr/>
            <p:nvPr/>
          </p:nvSpPr>
          <p:spPr>
            <a:xfrm>
              <a:off x="9889071" y="3521522"/>
              <a:ext cx="488285" cy="488285"/>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grpSp>
      <p:sp>
        <p:nvSpPr>
          <p:cNvPr id="14" name="Freeform 5">
            <a:extLst>
              <a:ext uri="{FF2B5EF4-FFF2-40B4-BE49-F238E27FC236}">
                <a16:creationId xmlns:a16="http://schemas.microsoft.com/office/drawing/2014/main" id="{8BFA7D26-0F1B-0C67-43FD-844CEEC6B72E}"/>
              </a:ext>
            </a:extLst>
          </p:cNvPr>
          <p:cNvSpPr>
            <a:spLocks/>
          </p:cNvSpPr>
          <p:nvPr/>
        </p:nvSpPr>
        <p:spPr bwMode="auto">
          <a:xfrm rot="16200000" flipH="1">
            <a:off x="5326249" y="2844636"/>
            <a:ext cx="602959" cy="251125"/>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solidFill>
            <a:schemeClr val="accent3">
              <a:lumMod val="75000"/>
            </a:schemeClr>
          </a:solidFill>
          <a:ln w="508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txBody>
          <a:bodyPr vert="horz" wrap="square" lIns="34290" tIns="17145" rIns="34290" bIns="17145" numCol="1" anchor="t" anchorCtr="0" compatLnSpc="1">
            <a:prstTxWarp prst="textNoShape">
              <a:avLst/>
            </a:prstTxWarp>
          </a:bodyPr>
          <a:lstStyle/>
          <a:p>
            <a:pPr defTabSz="171446">
              <a:defRPr/>
            </a:pPr>
            <a:endParaRPr lang="en-US" sz="675">
              <a:solidFill>
                <a:srgbClr val="FFFFFF"/>
              </a:solidFill>
              <a:latin typeface="Calibri"/>
            </a:endParaRPr>
          </a:p>
        </p:txBody>
      </p:sp>
      <p:grpSp>
        <p:nvGrpSpPr>
          <p:cNvPr id="15" name="Group 23">
            <a:extLst>
              <a:ext uri="{FF2B5EF4-FFF2-40B4-BE49-F238E27FC236}">
                <a16:creationId xmlns:a16="http://schemas.microsoft.com/office/drawing/2014/main" id="{2FCEF2CC-D76B-7519-E14D-BFC137B9CF18}"/>
              </a:ext>
            </a:extLst>
          </p:cNvPr>
          <p:cNvGrpSpPr/>
          <p:nvPr/>
        </p:nvGrpSpPr>
        <p:grpSpPr>
          <a:xfrm>
            <a:off x="5660535" y="2574076"/>
            <a:ext cx="188140" cy="195601"/>
            <a:chOff x="9775767" y="3408218"/>
            <a:chExt cx="714895" cy="714895"/>
          </a:xfrm>
        </p:grpSpPr>
        <p:sp>
          <p:nvSpPr>
            <p:cNvPr id="16" name="Oval 24">
              <a:extLst>
                <a:ext uri="{FF2B5EF4-FFF2-40B4-BE49-F238E27FC236}">
                  <a16:creationId xmlns:a16="http://schemas.microsoft.com/office/drawing/2014/main" id="{319139F6-6115-813F-3D26-5B5E20E977A0}"/>
                </a:ext>
              </a:extLst>
            </p:cNvPr>
            <p:cNvSpPr/>
            <p:nvPr/>
          </p:nvSpPr>
          <p:spPr>
            <a:xfrm>
              <a:off x="9775767" y="3408218"/>
              <a:ext cx="714895" cy="714895"/>
            </a:xfrm>
            <a:prstGeom prst="ellipse">
              <a:avLst/>
            </a:prstGeom>
            <a:solidFill>
              <a:srgbClr val="FFFFFF">
                <a:alpha val="42000"/>
              </a:srgbClr>
            </a:solidFill>
            <a:ln>
              <a:noFill/>
            </a:ln>
            <a:effectLst>
              <a:outerShdw blurRad="241300" dist="101600" dir="2700000" algn="tl" rotWithShape="0">
                <a:schemeClr val="accent1">
                  <a:lumMod val="50000"/>
                  <a:alpha val="6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sp>
          <p:nvSpPr>
            <p:cNvPr id="17" name="Oval 25">
              <a:extLst>
                <a:ext uri="{FF2B5EF4-FFF2-40B4-BE49-F238E27FC236}">
                  <a16:creationId xmlns:a16="http://schemas.microsoft.com/office/drawing/2014/main" id="{A2BFC301-3999-37BB-7B58-6D52E1071218}"/>
                </a:ext>
              </a:extLst>
            </p:cNvPr>
            <p:cNvSpPr/>
            <p:nvPr/>
          </p:nvSpPr>
          <p:spPr>
            <a:xfrm>
              <a:off x="9889071" y="3521522"/>
              <a:ext cx="488285" cy="488285"/>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grpSp>
      <p:sp>
        <p:nvSpPr>
          <p:cNvPr id="18" name="TextBox 26">
            <a:extLst>
              <a:ext uri="{FF2B5EF4-FFF2-40B4-BE49-F238E27FC236}">
                <a16:creationId xmlns:a16="http://schemas.microsoft.com/office/drawing/2014/main" id="{9BDC6348-C420-F964-E3B3-3D61D1F759B8}"/>
              </a:ext>
            </a:extLst>
          </p:cNvPr>
          <p:cNvSpPr txBox="1"/>
          <p:nvPr/>
        </p:nvSpPr>
        <p:spPr>
          <a:xfrm>
            <a:off x="4644933" y="3401639"/>
            <a:ext cx="1640100" cy="307777"/>
          </a:xfrm>
          <a:prstGeom prst="rect">
            <a:avLst/>
          </a:prstGeom>
          <a:noFill/>
        </p:spPr>
        <p:txBody>
          <a:bodyPr wrap="square" rtlCol="0" anchor="ctr">
            <a:spAutoFit/>
          </a:bodyPr>
          <a:lstStyle/>
          <a:p>
            <a:pPr algn="ctr"/>
            <a:r>
              <a:rPr lang="fr-FR" dirty="0"/>
              <a:t>Perspectives</a:t>
            </a:r>
          </a:p>
        </p:txBody>
      </p:sp>
      <p:sp>
        <p:nvSpPr>
          <p:cNvPr id="19" name="TextBox 26">
            <a:extLst>
              <a:ext uri="{FF2B5EF4-FFF2-40B4-BE49-F238E27FC236}">
                <a16:creationId xmlns:a16="http://schemas.microsoft.com/office/drawing/2014/main" id="{D0BDD76B-9597-889A-FE3A-9F25174DE35C}"/>
              </a:ext>
            </a:extLst>
          </p:cNvPr>
          <p:cNvSpPr txBox="1"/>
          <p:nvPr/>
        </p:nvSpPr>
        <p:spPr>
          <a:xfrm>
            <a:off x="3960640" y="1568495"/>
            <a:ext cx="1640100" cy="307777"/>
          </a:xfrm>
          <a:prstGeom prst="rect">
            <a:avLst/>
          </a:prstGeom>
          <a:noFill/>
        </p:spPr>
        <p:txBody>
          <a:bodyPr wrap="square" rtlCol="0" anchor="ctr">
            <a:spAutoFit/>
          </a:bodyPr>
          <a:lstStyle/>
          <a:p>
            <a:pPr algn="ctr"/>
            <a:r>
              <a:rPr lang="fr-FR" dirty="0"/>
              <a:t>Conclusion</a:t>
            </a:r>
          </a:p>
        </p:txBody>
      </p:sp>
      <p:cxnSp>
        <p:nvCxnSpPr>
          <p:cNvPr id="20" name="Straight Connector 10">
            <a:extLst>
              <a:ext uri="{FF2B5EF4-FFF2-40B4-BE49-F238E27FC236}">
                <a16:creationId xmlns:a16="http://schemas.microsoft.com/office/drawing/2014/main" id="{5F6FD890-3A95-88CA-9A3D-ADFE7A48C8FA}"/>
              </a:ext>
            </a:extLst>
          </p:cNvPr>
          <p:cNvCxnSpPr>
            <a:cxnSpLocks/>
          </p:cNvCxnSpPr>
          <p:nvPr/>
        </p:nvCxnSpPr>
        <p:spPr>
          <a:xfrm>
            <a:off x="4221608" y="2668712"/>
            <a:ext cx="2250083" cy="0"/>
          </a:xfrm>
          <a:prstGeom prst="line">
            <a:avLst/>
          </a:prstGeom>
          <a:ln w="50800">
            <a:solidFill>
              <a:srgbClr val="B6DECA"/>
            </a:solidFill>
            <a:headEnd type="oval" w="lg" len="lg"/>
          </a:ln>
        </p:spPr>
        <p:style>
          <a:lnRef idx="1">
            <a:schemeClr val="accent1"/>
          </a:lnRef>
          <a:fillRef idx="0">
            <a:schemeClr val="accent1"/>
          </a:fillRef>
          <a:effectRef idx="0">
            <a:schemeClr val="accent1"/>
          </a:effectRef>
          <a:fontRef idx="minor">
            <a:schemeClr val="tx1"/>
          </a:fontRef>
        </p:style>
      </p:cxnSp>
      <p:sp>
        <p:nvSpPr>
          <p:cNvPr id="3" name="Google Shape;193;p20">
            <a:extLst>
              <a:ext uri="{FF2B5EF4-FFF2-40B4-BE49-F238E27FC236}">
                <a16:creationId xmlns:a16="http://schemas.microsoft.com/office/drawing/2014/main" id="{1B4DCD71-1C96-1A2F-3DC7-0191B1B8B056}"/>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34</a:t>
            </a:fld>
            <a:endParaRPr lang="en" sz="1600" dirty="0">
              <a:solidFill>
                <a:srgbClr val="757C83"/>
              </a:solidFill>
              <a:latin typeface="IBM Plex Sans"/>
              <a:sym typeface="IBM Plex Sans"/>
            </a:endParaRPr>
          </a:p>
        </p:txBody>
      </p:sp>
    </p:spTree>
    <p:extLst>
      <p:ext uri="{BB962C8B-B14F-4D97-AF65-F5344CB8AC3E}">
        <p14:creationId xmlns:p14="http://schemas.microsoft.com/office/powerpoint/2010/main" val="97175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1"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300" fill="hold"/>
                                        <p:tgtEl>
                                          <p:spTgt spid="9"/>
                                        </p:tgtEl>
                                        <p:attrNameLst>
                                          <p:attrName>ppt_x</p:attrName>
                                        </p:attrNameLst>
                                      </p:cBhvr>
                                      <p:tavLst>
                                        <p:tav tm="0">
                                          <p:val>
                                            <p:strVal val="#ppt_x"/>
                                          </p:val>
                                        </p:tav>
                                        <p:tav tm="100000">
                                          <p:val>
                                            <p:strVal val="#ppt_x"/>
                                          </p:val>
                                        </p:tav>
                                      </p:tavLst>
                                    </p:anim>
                                    <p:anim calcmode="lin" valueType="num">
                                      <p:cBhvr additive="base">
                                        <p:cTn id="8" dur="1300" fill="hold"/>
                                        <p:tgtEl>
                                          <p:spTgt spid="9"/>
                                        </p:tgtEl>
                                        <p:attrNameLst>
                                          <p:attrName>ppt_y</p:attrName>
                                        </p:attrNameLst>
                                      </p:cBhvr>
                                      <p:tavLst>
                                        <p:tav tm="0">
                                          <p:val>
                                            <p:strVal val="1+#ppt_h/2"/>
                                          </p:val>
                                        </p:tav>
                                        <p:tav tm="100000">
                                          <p:val>
                                            <p:strVal val="#ppt_y"/>
                                          </p:val>
                                        </p:tav>
                                      </p:tavLst>
                                    </p:anim>
                                  </p:childTnLst>
                                </p:cTn>
                              </p:par>
                              <p:par>
                                <p:cTn id="9" presetID="8" presetClass="emph" presetSubtype="0" repeatCount="indefinite" fill="hold" grpId="0" nodeType="withEffect">
                                  <p:stCondLst>
                                    <p:cond delay="100"/>
                                  </p:stCondLst>
                                  <p:childTnLst>
                                    <p:animRot by="21600000">
                                      <p:cBhvr>
                                        <p:cTn id="10" dur="12000" fill="hold"/>
                                        <p:tgtEl>
                                          <p:spTgt spid="9"/>
                                        </p:tgtEl>
                                        <p:attrNameLst>
                                          <p:attrName>r</p:attrName>
                                        </p:attrNameLst>
                                      </p:cBhvr>
                                    </p:animRot>
                                  </p:childTnLst>
                                </p:cTn>
                              </p:par>
                              <p:par>
                                <p:cTn id="11" presetID="10" presetClass="entr" presetSubtype="0" fill="hold" nodeType="withEffect">
                                  <p:stCondLst>
                                    <p:cond delay="9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300"/>
                                        <p:tgtEl>
                                          <p:spTgt spid="11"/>
                                        </p:tgtEl>
                                      </p:cBhvr>
                                    </p:animEffect>
                                  </p:childTnLst>
                                </p:cTn>
                              </p:par>
                              <p:par>
                                <p:cTn id="14" presetID="22" presetClass="entr" presetSubtype="4" fill="hold" grpId="0" nodeType="withEffect">
                                  <p:stCondLst>
                                    <p:cond delay="1100"/>
                                  </p:stCondLst>
                                  <p:childTnLst>
                                    <p:set>
                                      <p:cBhvr>
                                        <p:cTn id="15" dur="1" fill="hold">
                                          <p:stCondLst>
                                            <p:cond delay="0"/>
                                          </p:stCondLst>
                                        </p:cTn>
                                        <p:tgtEl>
                                          <p:spTgt spid="10"/>
                                        </p:tgtEl>
                                        <p:attrNameLst>
                                          <p:attrName>style.visibility</p:attrName>
                                        </p:attrNameLst>
                                      </p:cBhvr>
                                      <p:to>
                                        <p:strVal val="visible"/>
                                      </p:to>
                                    </p:set>
                                    <p:animEffect transition="in" filter="wipe(down)">
                                      <p:cBhvr>
                                        <p:cTn id="16" dur="500"/>
                                        <p:tgtEl>
                                          <p:spTgt spid="10"/>
                                        </p:tgtEl>
                                      </p:cBhvr>
                                    </p:animEffect>
                                  </p:childTnLst>
                                </p:cTn>
                              </p:par>
                              <p:par>
                                <p:cTn id="17" presetID="10" presetClass="entr" presetSubtype="0" fill="hold" nodeType="withEffect">
                                  <p:stCondLst>
                                    <p:cond delay="100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300"/>
                                        <p:tgtEl>
                                          <p:spTgt spid="15"/>
                                        </p:tgtEl>
                                      </p:cBhvr>
                                    </p:animEffect>
                                  </p:childTnLst>
                                </p:cTn>
                              </p:par>
                              <p:par>
                                <p:cTn id="20" presetID="22" presetClass="entr" presetSubtype="1" fill="hold" grpId="0" nodeType="withEffect">
                                  <p:stCondLst>
                                    <p:cond delay="1200"/>
                                  </p:stCondLst>
                                  <p:childTnLst>
                                    <p:set>
                                      <p:cBhvr>
                                        <p:cTn id="21" dur="1" fill="hold">
                                          <p:stCondLst>
                                            <p:cond delay="0"/>
                                          </p:stCondLst>
                                        </p:cTn>
                                        <p:tgtEl>
                                          <p:spTgt spid="14"/>
                                        </p:tgtEl>
                                        <p:attrNameLst>
                                          <p:attrName>style.visibility</p:attrName>
                                        </p:attrNameLst>
                                      </p:cBhvr>
                                      <p:to>
                                        <p:strVal val="visible"/>
                                      </p:to>
                                    </p:set>
                                    <p:animEffect transition="in" filter="wipe(up)">
                                      <p:cBhvr>
                                        <p:cTn id="22" dur="500"/>
                                        <p:tgtEl>
                                          <p:spTgt spid="14"/>
                                        </p:tgtEl>
                                      </p:cBhvr>
                                    </p:animEffect>
                                  </p:childTnLst>
                                </p:cTn>
                              </p:par>
                              <p:par>
                                <p:cTn id="23" presetID="10" presetClass="entr" presetSubtype="0" fill="hold" grpId="0" nodeType="withEffect">
                                  <p:stCondLst>
                                    <p:cond delay="140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300"/>
                                        <p:tgtEl>
                                          <p:spTgt spid="18"/>
                                        </p:tgtEl>
                                      </p:cBhvr>
                                    </p:animEffect>
                                  </p:childTnLst>
                                </p:cTn>
                              </p:par>
                              <p:par>
                                <p:cTn id="26" presetID="2" presetClass="entr" presetSubtype="4" decel="10000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1300" fill="hold"/>
                                        <p:tgtEl>
                                          <p:spTgt spid="8"/>
                                        </p:tgtEl>
                                        <p:attrNameLst>
                                          <p:attrName>ppt_x</p:attrName>
                                        </p:attrNameLst>
                                      </p:cBhvr>
                                      <p:tavLst>
                                        <p:tav tm="0">
                                          <p:val>
                                            <p:strVal val="#ppt_x"/>
                                          </p:val>
                                        </p:tav>
                                        <p:tav tm="100000">
                                          <p:val>
                                            <p:strVal val="#ppt_x"/>
                                          </p:val>
                                        </p:tav>
                                      </p:tavLst>
                                    </p:anim>
                                    <p:anim calcmode="lin" valueType="num">
                                      <p:cBhvr additive="base">
                                        <p:cTn id="29" dur="1300" fill="hold"/>
                                        <p:tgtEl>
                                          <p:spTgt spid="8"/>
                                        </p:tgtEl>
                                        <p:attrNameLst>
                                          <p:attrName>ppt_y</p:attrName>
                                        </p:attrNameLst>
                                      </p:cBhvr>
                                      <p:tavLst>
                                        <p:tav tm="0">
                                          <p:val>
                                            <p:strVal val="1+#ppt_h/2"/>
                                          </p:val>
                                        </p:tav>
                                        <p:tav tm="100000">
                                          <p:val>
                                            <p:strVal val="#ppt_y"/>
                                          </p:val>
                                        </p:tav>
                                      </p:tavLst>
                                    </p:anim>
                                  </p:childTnLst>
                                </p:cTn>
                              </p:par>
                              <p:par>
                                <p:cTn id="30" presetID="10" presetClass="entr" presetSubtype="0" fill="hold" grpId="0" nodeType="withEffect">
                                  <p:stCondLst>
                                    <p:cond delay="130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300"/>
                                        <p:tgtEl>
                                          <p:spTgt spid="19"/>
                                        </p:tgtEl>
                                      </p:cBhvr>
                                    </p:animEffect>
                                  </p:childTnLst>
                                </p:cTn>
                              </p:par>
                              <p:par>
                                <p:cTn id="33" presetID="22" presetClass="entr" presetSubtype="8" fill="hold" nodeType="withEffect">
                                  <p:stCondLst>
                                    <p:cond delay="800"/>
                                  </p:stCondLst>
                                  <p:childTnLst>
                                    <p:set>
                                      <p:cBhvr>
                                        <p:cTn id="34" dur="1" fill="hold">
                                          <p:stCondLst>
                                            <p:cond delay="0"/>
                                          </p:stCondLst>
                                        </p:cTn>
                                        <p:tgtEl>
                                          <p:spTgt spid="20"/>
                                        </p:tgtEl>
                                        <p:attrNameLst>
                                          <p:attrName>style.visibility</p:attrName>
                                        </p:attrNameLst>
                                      </p:cBhvr>
                                      <p:to>
                                        <p:strVal val="visible"/>
                                      </p:to>
                                    </p:set>
                                    <p:animEffect transition="in" filter="wipe(left)">
                                      <p:cBhvr>
                                        <p:cTn id="3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9" grpId="1" animBg="1"/>
      <p:bldP spid="10" grpId="0" animBg="1"/>
      <p:bldP spid="14" grpId="0" animBg="1"/>
      <p:bldP spid="18" grpId="0"/>
      <p:bldP spid="1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7" name="Google Shape;1057;p52"/>
          <p:cNvSpPr txBox="1">
            <a:spLocks noGrp="1"/>
          </p:cNvSpPr>
          <p:nvPr>
            <p:ph type="title"/>
          </p:nvPr>
        </p:nvSpPr>
        <p:spPr>
          <a:xfrm>
            <a:off x="3260680" y="499286"/>
            <a:ext cx="2622640" cy="572700"/>
          </a:xfrm>
          <a:prstGeom prst="rect">
            <a:avLst/>
          </a:prstGeom>
        </p:spPr>
        <p:txBody>
          <a:bodyPr spcFirstLastPara="1" wrap="square" lIns="91425" tIns="91425" rIns="91425" bIns="91425" anchor="t" anchorCtr="0">
            <a:noAutofit/>
          </a:bodyPr>
          <a:lstStyle/>
          <a:p>
            <a:r>
              <a:rPr lang="fr-FR" dirty="0"/>
              <a:t>Conclusion</a:t>
            </a:r>
            <a:endParaRPr dirty="0"/>
          </a:p>
        </p:txBody>
      </p:sp>
      <p:sp>
        <p:nvSpPr>
          <p:cNvPr id="1058" name="Google Shape;1058;p52"/>
          <p:cNvSpPr txBox="1">
            <a:spLocks noGrp="1"/>
          </p:cNvSpPr>
          <p:nvPr>
            <p:ph type="subTitle" idx="1"/>
          </p:nvPr>
        </p:nvSpPr>
        <p:spPr>
          <a:xfrm>
            <a:off x="1862943" y="1274317"/>
            <a:ext cx="7107369" cy="558900"/>
          </a:xfrm>
          <a:prstGeom prst="rect">
            <a:avLst/>
          </a:prstGeom>
        </p:spPr>
        <p:txBody>
          <a:bodyPr spcFirstLastPara="1" wrap="square" lIns="91425" tIns="91425" rIns="91425" bIns="91425" anchor="t" anchorCtr="0">
            <a:noAutofit/>
          </a:bodyPr>
          <a:lstStyle/>
          <a:p>
            <a:pPr algn="just">
              <a:lnSpc>
                <a:spcPct val="150000"/>
              </a:lnSpc>
            </a:pPr>
            <a:r>
              <a:rPr lang="fr-FR" dirty="0">
                <a:latin typeface="Times New Roman" panose="02020603050405020304" pitchFamily="18" charset="0"/>
                <a:cs typeface="Times New Roman" panose="02020603050405020304" pitchFamily="18" charset="0"/>
              </a:rPr>
              <a:t>Étudier les limites des travaux existants sur la détection des fuites d'eau dans les pipelines basées sur les capteurs sans fil.</a:t>
            </a:r>
          </a:p>
        </p:txBody>
      </p:sp>
      <p:sp>
        <p:nvSpPr>
          <p:cNvPr id="1059" name="Google Shape;1059;p52"/>
          <p:cNvSpPr txBox="1">
            <a:spLocks noGrp="1"/>
          </p:cNvSpPr>
          <p:nvPr>
            <p:ph type="subTitle" idx="2"/>
          </p:nvPr>
        </p:nvSpPr>
        <p:spPr>
          <a:xfrm>
            <a:off x="1817757" y="2270818"/>
            <a:ext cx="6489600" cy="379511"/>
          </a:xfrm>
          <a:prstGeom prst="rect">
            <a:avLst/>
          </a:prstGeom>
        </p:spPr>
        <p:txBody>
          <a:bodyPr spcFirstLastPara="1" wrap="square" lIns="91425" tIns="91425" rIns="91425" bIns="91425" anchor="t" anchorCtr="0">
            <a:noAutofit/>
          </a:bodyPr>
          <a:lstStyle/>
          <a:p>
            <a:pPr algn="just">
              <a:lnSpc>
                <a:spcPct val="150000"/>
              </a:lnSpc>
            </a:pPr>
            <a:r>
              <a:rPr lang="fr-FR" dirty="0">
                <a:latin typeface="Times New Roman" panose="02020603050405020304" pitchFamily="18" charset="0"/>
                <a:cs typeface="Times New Roman" panose="02020603050405020304" pitchFamily="18" charset="0"/>
              </a:rPr>
              <a:t>Proposer une approche novatrice pour détecter les fuites d'eau dans les pipelines avec le machine learning (ML) et la technologie Blockchain</a:t>
            </a:r>
          </a:p>
        </p:txBody>
      </p:sp>
      <p:sp>
        <p:nvSpPr>
          <p:cNvPr id="1063" name="Google Shape;1063;p52"/>
          <p:cNvSpPr txBox="1">
            <a:spLocks noGrp="1"/>
          </p:cNvSpPr>
          <p:nvPr>
            <p:ph type="subTitle" idx="3"/>
          </p:nvPr>
        </p:nvSpPr>
        <p:spPr>
          <a:xfrm>
            <a:off x="1817757" y="3258104"/>
            <a:ext cx="6489600" cy="451176"/>
          </a:xfrm>
          <a:prstGeom prst="rect">
            <a:avLst/>
          </a:prstGeom>
        </p:spPr>
        <p:txBody>
          <a:bodyPr spcFirstLastPara="1" wrap="square" lIns="91425" tIns="91425" rIns="91425" bIns="91425" anchor="t" anchorCtr="0">
            <a:noAutofit/>
          </a:bodyPr>
          <a:lstStyle/>
          <a:p>
            <a:pPr algn="just">
              <a:lnSpc>
                <a:spcPct val="150000"/>
              </a:lnSpc>
            </a:pPr>
            <a:r>
              <a:rPr lang="fr-FR" dirty="0">
                <a:latin typeface="Times New Roman" panose="02020603050405020304" pitchFamily="18" charset="0"/>
                <a:cs typeface="Times New Roman" panose="02020603050405020304" pitchFamily="18" charset="0"/>
              </a:rPr>
              <a:t>Création d'une application web associer à la technologie Blockchain (contrat intelligent), permettant la visualisation des fuites d'eau ainsi que des données pertinentes.</a:t>
            </a:r>
          </a:p>
        </p:txBody>
      </p:sp>
      <p:sp>
        <p:nvSpPr>
          <p:cNvPr id="1064" name="Google Shape;1064;p52"/>
          <p:cNvSpPr/>
          <p:nvPr/>
        </p:nvSpPr>
        <p:spPr>
          <a:xfrm>
            <a:off x="882850" y="2203175"/>
            <a:ext cx="723900" cy="723900"/>
          </a:xfrm>
          <a:prstGeom prst="ellipse">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endParaRPr/>
          </a:p>
        </p:txBody>
      </p:sp>
      <p:sp>
        <p:nvSpPr>
          <p:cNvPr id="1066" name="Google Shape;1066;p52"/>
          <p:cNvSpPr/>
          <p:nvPr/>
        </p:nvSpPr>
        <p:spPr>
          <a:xfrm>
            <a:off x="882850" y="3232344"/>
            <a:ext cx="723900" cy="723900"/>
          </a:xfrm>
          <a:prstGeom prst="ellipse">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endParaRPr/>
          </a:p>
        </p:txBody>
      </p:sp>
      <p:sp>
        <p:nvSpPr>
          <p:cNvPr id="27" name="TextBox 26">
            <a:extLst>
              <a:ext uri="{FF2B5EF4-FFF2-40B4-BE49-F238E27FC236}">
                <a16:creationId xmlns:a16="http://schemas.microsoft.com/office/drawing/2014/main" id="{B2E29C0B-36B9-165F-ADC6-F009E188533A}"/>
              </a:ext>
            </a:extLst>
          </p:cNvPr>
          <p:cNvSpPr txBox="1"/>
          <p:nvPr/>
        </p:nvSpPr>
        <p:spPr>
          <a:xfrm>
            <a:off x="5555184" y="83364"/>
            <a:ext cx="2752179" cy="307777"/>
          </a:xfrm>
          <a:prstGeom prst="rect">
            <a:avLst/>
          </a:prstGeom>
          <a:noFill/>
          <a:ln w="3175">
            <a:noFill/>
          </a:ln>
        </p:spPr>
        <p:txBody>
          <a:bodyPr wrap="square" rtlCol="0">
            <a:spAutoFit/>
          </a:bodyPr>
          <a:lstStyle/>
          <a:p>
            <a:r>
              <a:rPr lang="fr-FR" b="1" dirty="0">
                <a:solidFill>
                  <a:schemeClr val="tx1">
                    <a:lumMod val="95000"/>
                    <a:lumOff val="5000"/>
                  </a:schemeClr>
                </a:solidFill>
              </a:rPr>
              <a:t>Conclusion</a:t>
            </a:r>
            <a:r>
              <a:rPr lang="fr-FR" dirty="0">
                <a:solidFill>
                  <a:schemeClr val="bg1">
                    <a:lumMod val="85000"/>
                  </a:schemeClr>
                </a:solidFill>
              </a:rPr>
              <a:t> |Perspectives  </a:t>
            </a:r>
            <a:endParaRPr lang="fr-FR" b="1" dirty="0">
              <a:solidFill>
                <a:schemeClr val="tx1">
                  <a:lumMod val="95000"/>
                  <a:lumOff val="5000"/>
                </a:schemeClr>
              </a:solidFill>
            </a:endParaRPr>
          </a:p>
        </p:txBody>
      </p:sp>
      <p:grpSp>
        <p:nvGrpSpPr>
          <p:cNvPr id="28" name="Google Shape;6004;p86">
            <a:extLst>
              <a:ext uri="{FF2B5EF4-FFF2-40B4-BE49-F238E27FC236}">
                <a16:creationId xmlns:a16="http://schemas.microsoft.com/office/drawing/2014/main" id="{C9A7162F-C65C-969B-F79C-A5EFA15F9783}"/>
              </a:ext>
            </a:extLst>
          </p:cNvPr>
          <p:cNvGrpSpPr/>
          <p:nvPr/>
        </p:nvGrpSpPr>
        <p:grpSpPr>
          <a:xfrm>
            <a:off x="1083162" y="2407837"/>
            <a:ext cx="339200" cy="339271"/>
            <a:chOff x="5049725" y="2027900"/>
            <a:chExt cx="481750" cy="481850"/>
          </a:xfrm>
          <a:solidFill>
            <a:schemeClr val="bg1"/>
          </a:solidFill>
        </p:grpSpPr>
        <p:sp>
          <p:nvSpPr>
            <p:cNvPr id="29" name="Google Shape;6005;p86">
              <a:extLst>
                <a:ext uri="{FF2B5EF4-FFF2-40B4-BE49-F238E27FC236}">
                  <a16:creationId xmlns:a16="http://schemas.microsoft.com/office/drawing/2014/main" id="{CA8D02B3-C3F0-D50A-03AE-7985544F618F}"/>
                </a:ext>
              </a:extLst>
            </p:cNvPr>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grpFill/>
            <a:ln>
              <a:noFill/>
            </a:ln>
          </p:spPr>
          <p:txBody>
            <a:bodyPr spcFirstLastPara="1" wrap="square" lIns="91425" tIns="91425" rIns="91425" bIns="91425" anchor="ctr" anchorCtr="0">
              <a:noAutofit/>
            </a:bodyPr>
            <a:lstStyle/>
            <a:p>
              <a:endParaRPr>
                <a:solidFill>
                  <a:srgbClr val="435D74"/>
                </a:solidFill>
              </a:endParaRPr>
            </a:p>
          </p:txBody>
        </p:sp>
        <p:sp>
          <p:nvSpPr>
            <p:cNvPr id="30" name="Google Shape;6006;p86">
              <a:extLst>
                <a:ext uri="{FF2B5EF4-FFF2-40B4-BE49-F238E27FC236}">
                  <a16:creationId xmlns:a16="http://schemas.microsoft.com/office/drawing/2014/main" id="{E5BFE248-D46A-6023-0E9A-01B48F502241}"/>
                </a:ext>
              </a:extLst>
            </p:cNvPr>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grpFill/>
            <a:ln>
              <a:noFill/>
            </a:ln>
          </p:spPr>
          <p:txBody>
            <a:bodyPr spcFirstLastPara="1" wrap="square" lIns="91425" tIns="91425" rIns="91425" bIns="91425" anchor="ctr" anchorCtr="0">
              <a:noAutofit/>
            </a:bodyPr>
            <a:lstStyle/>
            <a:p>
              <a:endParaRPr>
                <a:solidFill>
                  <a:srgbClr val="435D74"/>
                </a:solidFill>
              </a:endParaRPr>
            </a:p>
          </p:txBody>
        </p:sp>
        <p:sp>
          <p:nvSpPr>
            <p:cNvPr id="31" name="Google Shape;6007;p86">
              <a:extLst>
                <a:ext uri="{FF2B5EF4-FFF2-40B4-BE49-F238E27FC236}">
                  <a16:creationId xmlns:a16="http://schemas.microsoft.com/office/drawing/2014/main" id="{866FFF9B-D76B-6123-D484-AE3456C9D371}"/>
                </a:ext>
              </a:extLst>
            </p:cNvPr>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grpFill/>
            <a:ln>
              <a:noFill/>
            </a:ln>
          </p:spPr>
          <p:txBody>
            <a:bodyPr spcFirstLastPara="1" wrap="square" lIns="91425" tIns="91425" rIns="91425" bIns="91425" anchor="ctr" anchorCtr="0">
              <a:noAutofit/>
            </a:bodyPr>
            <a:lstStyle/>
            <a:p>
              <a:endParaRPr>
                <a:solidFill>
                  <a:srgbClr val="435D74"/>
                </a:solidFill>
              </a:endParaRPr>
            </a:p>
          </p:txBody>
        </p:sp>
        <p:sp>
          <p:nvSpPr>
            <p:cNvPr id="32" name="Google Shape;6008;p86">
              <a:extLst>
                <a:ext uri="{FF2B5EF4-FFF2-40B4-BE49-F238E27FC236}">
                  <a16:creationId xmlns:a16="http://schemas.microsoft.com/office/drawing/2014/main" id="{3518DBD1-4ECE-2CCF-B832-22E1DD4B38F2}"/>
                </a:ext>
              </a:extLst>
            </p:cNvPr>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grpFill/>
            <a:ln>
              <a:noFill/>
            </a:ln>
          </p:spPr>
          <p:txBody>
            <a:bodyPr spcFirstLastPara="1" wrap="square" lIns="91425" tIns="91425" rIns="91425" bIns="91425" anchor="ctr" anchorCtr="0">
              <a:noAutofit/>
            </a:bodyPr>
            <a:lstStyle/>
            <a:p>
              <a:endParaRPr>
                <a:solidFill>
                  <a:srgbClr val="435D74"/>
                </a:solidFill>
              </a:endParaRPr>
            </a:p>
          </p:txBody>
        </p:sp>
        <p:sp>
          <p:nvSpPr>
            <p:cNvPr id="33" name="Google Shape;6009;p86">
              <a:extLst>
                <a:ext uri="{FF2B5EF4-FFF2-40B4-BE49-F238E27FC236}">
                  <a16:creationId xmlns:a16="http://schemas.microsoft.com/office/drawing/2014/main" id="{639F449B-9864-661E-7C16-D4300F34C26D}"/>
                </a:ext>
              </a:extLst>
            </p:cNvPr>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grpFill/>
            <a:ln>
              <a:noFill/>
            </a:ln>
          </p:spPr>
          <p:txBody>
            <a:bodyPr spcFirstLastPara="1" wrap="square" lIns="91425" tIns="91425" rIns="91425" bIns="91425" anchor="ctr" anchorCtr="0">
              <a:noAutofit/>
            </a:bodyPr>
            <a:lstStyle/>
            <a:p>
              <a:endParaRPr>
                <a:solidFill>
                  <a:srgbClr val="435D74"/>
                </a:solidFill>
              </a:endParaRPr>
            </a:p>
          </p:txBody>
        </p:sp>
        <p:sp>
          <p:nvSpPr>
            <p:cNvPr id="34" name="Google Shape;6010;p86">
              <a:extLst>
                <a:ext uri="{FF2B5EF4-FFF2-40B4-BE49-F238E27FC236}">
                  <a16:creationId xmlns:a16="http://schemas.microsoft.com/office/drawing/2014/main" id="{FB9DBDED-2504-7BC8-ED54-CCA04357EC29}"/>
                </a:ext>
              </a:extLst>
            </p:cNvPr>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grpFill/>
            <a:ln>
              <a:noFill/>
            </a:ln>
          </p:spPr>
          <p:txBody>
            <a:bodyPr spcFirstLastPara="1" wrap="square" lIns="91425" tIns="91425" rIns="91425" bIns="91425" anchor="ctr" anchorCtr="0">
              <a:noAutofit/>
            </a:bodyPr>
            <a:lstStyle/>
            <a:p>
              <a:endParaRPr>
                <a:solidFill>
                  <a:srgbClr val="435D74"/>
                </a:solidFill>
              </a:endParaRPr>
            </a:p>
          </p:txBody>
        </p:sp>
        <p:sp>
          <p:nvSpPr>
            <p:cNvPr id="35" name="Google Shape;6011;p86">
              <a:extLst>
                <a:ext uri="{FF2B5EF4-FFF2-40B4-BE49-F238E27FC236}">
                  <a16:creationId xmlns:a16="http://schemas.microsoft.com/office/drawing/2014/main" id="{71CE2A6E-89E5-3F6B-72DB-158A30C9A321}"/>
                </a:ext>
              </a:extLst>
            </p:cNvPr>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grpFill/>
            <a:ln>
              <a:noFill/>
            </a:ln>
          </p:spPr>
          <p:txBody>
            <a:bodyPr spcFirstLastPara="1" wrap="square" lIns="91425" tIns="91425" rIns="91425" bIns="91425" anchor="ctr" anchorCtr="0">
              <a:noAutofit/>
            </a:bodyPr>
            <a:lstStyle/>
            <a:p>
              <a:endParaRPr>
                <a:solidFill>
                  <a:srgbClr val="435D74"/>
                </a:solidFill>
              </a:endParaRPr>
            </a:p>
          </p:txBody>
        </p:sp>
        <p:sp>
          <p:nvSpPr>
            <p:cNvPr id="36" name="Google Shape;6012;p86">
              <a:extLst>
                <a:ext uri="{FF2B5EF4-FFF2-40B4-BE49-F238E27FC236}">
                  <a16:creationId xmlns:a16="http://schemas.microsoft.com/office/drawing/2014/main" id="{A3D8CD62-C2A1-B530-B26A-7401B4FE2CCF}"/>
                </a:ext>
              </a:extLst>
            </p:cNvPr>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grpFill/>
            <a:ln>
              <a:noFill/>
            </a:ln>
          </p:spPr>
          <p:txBody>
            <a:bodyPr spcFirstLastPara="1" wrap="square" lIns="91425" tIns="91425" rIns="91425" bIns="91425" anchor="ctr" anchorCtr="0">
              <a:noAutofit/>
            </a:bodyPr>
            <a:lstStyle/>
            <a:p>
              <a:endParaRPr>
                <a:solidFill>
                  <a:srgbClr val="435D74"/>
                </a:solidFill>
              </a:endParaRPr>
            </a:p>
          </p:txBody>
        </p:sp>
      </p:grpSp>
      <p:sp>
        <p:nvSpPr>
          <p:cNvPr id="37" name="Google Shape;6670;p88">
            <a:extLst>
              <a:ext uri="{FF2B5EF4-FFF2-40B4-BE49-F238E27FC236}">
                <a16:creationId xmlns:a16="http://schemas.microsoft.com/office/drawing/2014/main" id="{0E3D2620-1321-679C-D950-FB86A7DF18D5}"/>
              </a:ext>
            </a:extLst>
          </p:cNvPr>
          <p:cNvSpPr/>
          <p:nvPr/>
        </p:nvSpPr>
        <p:spPr>
          <a:xfrm>
            <a:off x="1073769" y="3466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bg1"/>
          </a:solidFill>
          <a:ln>
            <a:noFill/>
          </a:ln>
        </p:spPr>
        <p:txBody>
          <a:bodyPr spcFirstLastPara="1" wrap="square" lIns="91425" tIns="91425" rIns="91425" bIns="91425" anchor="ctr" anchorCtr="0">
            <a:noAutofit/>
          </a:bodyPr>
          <a:lstStyle/>
          <a:p>
            <a:endParaRPr/>
          </a:p>
        </p:txBody>
      </p:sp>
      <p:grpSp>
        <p:nvGrpSpPr>
          <p:cNvPr id="2" name="Groupe 1">
            <a:extLst>
              <a:ext uri="{FF2B5EF4-FFF2-40B4-BE49-F238E27FC236}">
                <a16:creationId xmlns:a16="http://schemas.microsoft.com/office/drawing/2014/main" id="{A8CB91A7-B473-4FC8-B559-FFF598636C0E}"/>
              </a:ext>
            </a:extLst>
          </p:cNvPr>
          <p:cNvGrpSpPr/>
          <p:nvPr/>
        </p:nvGrpSpPr>
        <p:grpSpPr>
          <a:xfrm>
            <a:off x="872171" y="1191817"/>
            <a:ext cx="723900" cy="723900"/>
            <a:chOff x="872171" y="1191817"/>
            <a:chExt cx="723900" cy="723900"/>
          </a:xfrm>
        </p:grpSpPr>
        <p:sp>
          <p:nvSpPr>
            <p:cNvPr id="1065" name="Google Shape;1065;p52"/>
            <p:cNvSpPr/>
            <p:nvPr/>
          </p:nvSpPr>
          <p:spPr>
            <a:xfrm>
              <a:off x="872171" y="1191817"/>
              <a:ext cx="723900" cy="723900"/>
            </a:xfrm>
            <a:prstGeom prst="ellipse">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endParaRPr/>
            </a:p>
          </p:txBody>
        </p:sp>
        <p:grpSp>
          <p:nvGrpSpPr>
            <p:cNvPr id="39" name="Google Shape;6058;p86">
              <a:extLst>
                <a:ext uri="{FF2B5EF4-FFF2-40B4-BE49-F238E27FC236}">
                  <a16:creationId xmlns:a16="http://schemas.microsoft.com/office/drawing/2014/main" id="{2B01015E-2184-F9AA-9F50-A5BE5FF972C6}"/>
                </a:ext>
              </a:extLst>
            </p:cNvPr>
            <p:cNvGrpSpPr/>
            <p:nvPr/>
          </p:nvGrpSpPr>
          <p:grpSpPr>
            <a:xfrm>
              <a:off x="1078772" y="1406212"/>
              <a:ext cx="339253" cy="318042"/>
              <a:chOff x="5049725" y="2635825"/>
              <a:chExt cx="481825" cy="451700"/>
            </a:xfrm>
            <a:solidFill>
              <a:schemeClr val="bg1"/>
            </a:solidFill>
          </p:grpSpPr>
          <p:sp>
            <p:nvSpPr>
              <p:cNvPr id="40" name="Google Shape;6059;p86">
                <a:extLst>
                  <a:ext uri="{FF2B5EF4-FFF2-40B4-BE49-F238E27FC236}">
                    <a16:creationId xmlns:a16="http://schemas.microsoft.com/office/drawing/2014/main" id="{B79666A2-1619-55C7-3CB8-98FA18EAFA60}"/>
                  </a:ext>
                </a:extLst>
              </p:cNvPr>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grpFill/>
              <a:ln>
                <a:noFill/>
              </a:ln>
            </p:spPr>
            <p:txBody>
              <a:bodyPr spcFirstLastPara="1" wrap="square" lIns="91425" tIns="91425" rIns="91425" bIns="91425" anchor="ctr" anchorCtr="0">
                <a:noAutofit/>
              </a:bodyPr>
              <a:lstStyle/>
              <a:p>
                <a:endParaRPr>
                  <a:solidFill>
                    <a:srgbClr val="435D74"/>
                  </a:solidFill>
                </a:endParaRPr>
              </a:p>
            </p:txBody>
          </p:sp>
          <p:sp>
            <p:nvSpPr>
              <p:cNvPr id="41" name="Google Shape;6060;p86">
                <a:extLst>
                  <a:ext uri="{FF2B5EF4-FFF2-40B4-BE49-F238E27FC236}">
                    <a16:creationId xmlns:a16="http://schemas.microsoft.com/office/drawing/2014/main" id="{8A41C902-29AF-F430-43BB-445E3934D2B9}"/>
                  </a:ext>
                </a:extLst>
              </p:cNvPr>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grpFill/>
              <a:ln>
                <a:noFill/>
              </a:ln>
            </p:spPr>
            <p:txBody>
              <a:bodyPr spcFirstLastPara="1" wrap="square" lIns="91425" tIns="91425" rIns="91425" bIns="91425" anchor="ctr" anchorCtr="0">
                <a:noAutofit/>
              </a:bodyPr>
              <a:lstStyle/>
              <a:p>
                <a:endParaRPr>
                  <a:solidFill>
                    <a:srgbClr val="435D74"/>
                  </a:solidFill>
                </a:endParaRPr>
              </a:p>
            </p:txBody>
          </p:sp>
          <p:sp>
            <p:nvSpPr>
              <p:cNvPr id="42" name="Google Shape;6061;p86">
                <a:extLst>
                  <a:ext uri="{FF2B5EF4-FFF2-40B4-BE49-F238E27FC236}">
                    <a16:creationId xmlns:a16="http://schemas.microsoft.com/office/drawing/2014/main" id="{F32884B2-6705-18CA-D0C7-86CC1E3FD2C4}"/>
                  </a:ext>
                </a:extLst>
              </p:cNvPr>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grpFill/>
              <a:ln>
                <a:noFill/>
              </a:ln>
            </p:spPr>
            <p:txBody>
              <a:bodyPr spcFirstLastPara="1" wrap="square" lIns="91425" tIns="91425" rIns="91425" bIns="91425" anchor="ctr" anchorCtr="0">
                <a:noAutofit/>
              </a:bodyPr>
              <a:lstStyle/>
              <a:p>
                <a:endParaRPr>
                  <a:solidFill>
                    <a:srgbClr val="435D74"/>
                  </a:solidFill>
                </a:endParaRPr>
              </a:p>
            </p:txBody>
          </p:sp>
        </p:grpSp>
      </p:grpSp>
      <p:sp>
        <p:nvSpPr>
          <p:cNvPr id="5" name="Google Shape;193;p20">
            <a:extLst>
              <a:ext uri="{FF2B5EF4-FFF2-40B4-BE49-F238E27FC236}">
                <a16:creationId xmlns:a16="http://schemas.microsoft.com/office/drawing/2014/main" id="{8010B44A-FA81-A0CE-0968-6A969F774704}"/>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35</a:t>
            </a:fld>
            <a:endParaRPr lang="en" sz="1600" dirty="0">
              <a:solidFill>
                <a:srgbClr val="757C83"/>
              </a:solidFill>
              <a:latin typeface="IBM Plex Sans"/>
              <a:sym typeface="IBM Plex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58">
                                            <p:txEl>
                                              <p:pRg st="0" end="0"/>
                                            </p:txEl>
                                          </p:spTgt>
                                        </p:tgtEl>
                                        <p:attrNameLst>
                                          <p:attrName>style.visibility</p:attrName>
                                        </p:attrNameLst>
                                      </p:cBhvr>
                                      <p:to>
                                        <p:strVal val="visible"/>
                                      </p:to>
                                    </p:set>
                                    <p:animEffect transition="in" filter="fade">
                                      <p:cBhvr>
                                        <p:cTn id="7" dur="500"/>
                                        <p:tgtEl>
                                          <p:spTgt spid="1058">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750"/>
                                        <p:tgtEl>
                                          <p:spTgt spid="2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64"/>
                                        </p:tgtEl>
                                        <p:attrNameLst>
                                          <p:attrName>style.visibility</p:attrName>
                                        </p:attrNameLst>
                                      </p:cBhvr>
                                      <p:to>
                                        <p:strVal val="visible"/>
                                      </p:to>
                                    </p:set>
                                    <p:animEffect transition="in" filter="fade">
                                      <p:cBhvr>
                                        <p:cTn id="14" dur="750"/>
                                        <p:tgtEl>
                                          <p:spTgt spid="106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059">
                                            <p:txEl>
                                              <p:pRg st="0" end="0"/>
                                            </p:txEl>
                                          </p:spTgt>
                                        </p:tgtEl>
                                        <p:attrNameLst>
                                          <p:attrName>style.visibility</p:attrName>
                                        </p:attrNameLst>
                                      </p:cBhvr>
                                      <p:to>
                                        <p:strVal val="visible"/>
                                      </p:to>
                                    </p:set>
                                    <p:animEffect transition="in" filter="fade">
                                      <p:cBhvr>
                                        <p:cTn id="17" dur="750"/>
                                        <p:tgtEl>
                                          <p:spTgt spid="1059">
                                            <p:txEl>
                                              <p:pRg st="0" end="0"/>
                                            </p:txEl>
                                          </p:spTgt>
                                        </p:tgtEl>
                                      </p:cBhvr>
                                    </p:animEffect>
                                  </p:childTnLst>
                                </p:cTn>
                              </p:par>
                            </p:childTnLst>
                          </p:cTn>
                        </p:par>
                        <p:par>
                          <p:cTn id="18" fill="hold">
                            <p:stCondLst>
                              <p:cond delay="1250"/>
                            </p:stCondLst>
                            <p:childTnLst>
                              <p:par>
                                <p:cTn id="19" presetID="10" presetClass="entr" presetSubtype="0" fill="hold" grpId="0" nodeType="afterEffect">
                                  <p:stCondLst>
                                    <p:cond delay="0"/>
                                  </p:stCondLst>
                                  <p:childTnLst>
                                    <p:set>
                                      <p:cBhvr>
                                        <p:cTn id="20" dur="1" fill="hold">
                                          <p:stCondLst>
                                            <p:cond delay="0"/>
                                          </p:stCondLst>
                                        </p:cTn>
                                        <p:tgtEl>
                                          <p:spTgt spid="1066"/>
                                        </p:tgtEl>
                                        <p:attrNameLst>
                                          <p:attrName>style.visibility</p:attrName>
                                        </p:attrNameLst>
                                      </p:cBhvr>
                                      <p:to>
                                        <p:strVal val="visible"/>
                                      </p:to>
                                    </p:set>
                                    <p:animEffect transition="in" filter="fade">
                                      <p:cBhvr>
                                        <p:cTn id="21" dur="750"/>
                                        <p:tgtEl>
                                          <p:spTgt spid="106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750"/>
                                        <p:tgtEl>
                                          <p:spTgt spid="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063">
                                            <p:txEl>
                                              <p:pRg st="0" end="0"/>
                                            </p:txEl>
                                          </p:spTgt>
                                        </p:tgtEl>
                                        <p:attrNameLst>
                                          <p:attrName>style.visibility</p:attrName>
                                        </p:attrNameLst>
                                      </p:cBhvr>
                                      <p:to>
                                        <p:strVal val="visible"/>
                                      </p:to>
                                    </p:set>
                                    <p:animEffect transition="in" filter="fade">
                                      <p:cBhvr>
                                        <p:cTn id="27" dur="750"/>
                                        <p:tgtEl>
                                          <p:spTgt spid="106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8" grpId="0" build="p"/>
      <p:bldP spid="1059" grpId="0" build="p"/>
      <p:bldP spid="1063" grpId="0" build="p"/>
      <p:bldP spid="1064" grpId="0" animBg="1"/>
      <p:bldP spid="1066" grpId="0" animBg="1"/>
      <p:bldP spid="3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sp>
        <p:nvSpPr>
          <p:cNvPr id="6" name="Google Shape;1057;p52">
            <a:extLst>
              <a:ext uri="{FF2B5EF4-FFF2-40B4-BE49-F238E27FC236}">
                <a16:creationId xmlns:a16="http://schemas.microsoft.com/office/drawing/2014/main" id="{C4261BBE-2351-CE47-CDF0-2FE1F8D64D0F}"/>
              </a:ext>
            </a:extLst>
          </p:cNvPr>
          <p:cNvSpPr txBox="1">
            <a:spLocks noGrp="1"/>
          </p:cNvSpPr>
          <p:nvPr>
            <p:ph type="title"/>
          </p:nvPr>
        </p:nvSpPr>
        <p:spPr>
          <a:xfrm>
            <a:off x="3103540" y="539926"/>
            <a:ext cx="2936920" cy="572700"/>
          </a:xfrm>
          <a:prstGeom prst="rect">
            <a:avLst/>
          </a:prstGeom>
        </p:spPr>
        <p:txBody>
          <a:bodyPr spcFirstLastPara="1" wrap="square" lIns="91425" tIns="91425" rIns="91425" bIns="91425" anchor="t" anchorCtr="0">
            <a:noAutofit/>
          </a:bodyPr>
          <a:lstStyle/>
          <a:p>
            <a:r>
              <a:rPr lang="fr-FR" dirty="0"/>
              <a:t>Perspectives</a:t>
            </a:r>
            <a:endParaRPr dirty="0"/>
          </a:p>
        </p:txBody>
      </p:sp>
      <p:sp>
        <p:nvSpPr>
          <p:cNvPr id="7" name="TextBox 26">
            <a:extLst>
              <a:ext uri="{FF2B5EF4-FFF2-40B4-BE49-F238E27FC236}">
                <a16:creationId xmlns:a16="http://schemas.microsoft.com/office/drawing/2014/main" id="{B61EA60A-6807-F47F-AE8B-8B23DAB1CCC8}"/>
              </a:ext>
            </a:extLst>
          </p:cNvPr>
          <p:cNvSpPr txBox="1"/>
          <p:nvPr/>
        </p:nvSpPr>
        <p:spPr>
          <a:xfrm>
            <a:off x="5555184" y="83364"/>
            <a:ext cx="2752179" cy="307777"/>
          </a:xfrm>
          <a:prstGeom prst="rect">
            <a:avLst/>
          </a:prstGeom>
          <a:noFill/>
          <a:ln w="3175">
            <a:noFill/>
          </a:ln>
        </p:spPr>
        <p:txBody>
          <a:bodyPr wrap="square" rtlCol="0">
            <a:spAutoFit/>
          </a:bodyPr>
          <a:lstStyle/>
          <a:p>
            <a:r>
              <a:rPr lang="fr-FR" dirty="0">
                <a:solidFill>
                  <a:schemeClr val="bg1">
                    <a:lumMod val="85000"/>
                  </a:schemeClr>
                </a:solidFill>
              </a:rPr>
              <a:t>Conclusion |</a:t>
            </a:r>
            <a:r>
              <a:rPr lang="fr-FR" b="1" dirty="0">
                <a:solidFill>
                  <a:schemeClr val="tx1">
                    <a:lumMod val="95000"/>
                    <a:lumOff val="5000"/>
                  </a:schemeClr>
                </a:solidFill>
              </a:rPr>
              <a:t>Perspectives</a:t>
            </a:r>
            <a:r>
              <a:rPr lang="fr-FR" dirty="0">
                <a:solidFill>
                  <a:schemeClr val="bg1">
                    <a:lumMod val="85000"/>
                  </a:schemeClr>
                </a:solidFill>
              </a:rPr>
              <a:t>  </a:t>
            </a:r>
            <a:endParaRPr lang="fr-FR" b="1" dirty="0">
              <a:solidFill>
                <a:schemeClr val="tx1">
                  <a:lumMod val="95000"/>
                  <a:lumOff val="5000"/>
                </a:schemeClr>
              </a:solidFill>
            </a:endParaRPr>
          </a:p>
        </p:txBody>
      </p:sp>
      <p:grpSp>
        <p:nvGrpSpPr>
          <p:cNvPr id="11" name="Group 10">
            <a:extLst>
              <a:ext uri="{FF2B5EF4-FFF2-40B4-BE49-F238E27FC236}">
                <a16:creationId xmlns:a16="http://schemas.microsoft.com/office/drawing/2014/main" id="{EB985FB2-47D4-7A28-3945-E8E0DBDE45AC}"/>
              </a:ext>
            </a:extLst>
          </p:cNvPr>
          <p:cNvGrpSpPr/>
          <p:nvPr/>
        </p:nvGrpSpPr>
        <p:grpSpPr>
          <a:xfrm>
            <a:off x="2716703" y="1577521"/>
            <a:ext cx="2047289" cy="2215490"/>
            <a:chOff x="6550626" y="3840480"/>
            <a:chExt cx="7279249" cy="7877299"/>
          </a:xfrm>
        </p:grpSpPr>
        <p:pic>
          <p:nvPicPr>
            <p:cNvPr id="13" name="Picture 4">
              <a:extLst>
                <a:ext uri="{FF2B5EF4-FFF2-40B4-BE49-F238E27FC236}">
                  <a16:creationId xmlns:a16="http://schemas.microsoft.com/office/drawing/2014/main" id="{AD1D5B4D-D50D-EB31-BF96-BE5905570F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6550626" y="7672726"/>
              <a:ext cx="7279249" cy="4045053"/>
            </a:xfrm>
            <a:prstGeom prst="rect">
              <a:avLst/>
            </a:prstGeom>
          </p:spPr>
        </p:pic>
        <p:sp>
          <p:nvSpPr>
            <p:cNvPr id="14" name="Oval 1">
              <a:extLst>
                <a:ext uri="{FF2B5EF4-FFF2-40B4-BE49-F238E27FC236}">
                  <a16:creationId xmlns:a16="http://schemas.microsoft.com/office/drawing/2014/main" id="{39727E03-932C-ED0C-FC85-DAE9A0F74470}"/>
                </a:ext>
              </a:extLst>
            </p:cNvPr>
            <p:cNvSpPr/>
            <p:nvPr/>
          </p:nvSpPr>
          <p:spPr>
            <a:xfrm>
              <a:off x="6794817" y="3840480"/>
              <a:ext cx="6797040" cy="6797040"/>
            </a:xfrm>
            <a:prstGeom prst="ellipse">
              <a:avLst/>
            </a:prstGeom>
            <a:solidFill>
              <a:schemeClr val="accent2">
                <a:lumMod val="60000"/>
                <a:lumOff val="40000"/>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94" dirty="0"/>
            </a:p>
          </p:txBody>
        </p:sp>
      </p:grpSp>
      <p:grpSp>
        <p:nvGrpSpPr>
          <p:cNvPr id="18" name="Group 11">
            <a:extLst>
              <a:ext uri="{FF2B5EF4-FFF2-40B4-BE49-F238E27FC236}">
                <a16:creationId xmlns:a16="http://schemas.microsoft.com/office/drawing/2014/main" id="{B3D69A36-F5CE-60ED-262E-2A4BF76CB564}"/>
              </a:ext>
            </a:extLst>
          </p:cNvPr>
          <p:cNvGrpSpPr/>
          <p:nvPr/>
        </p:nvGrpSpPr>
        <p:grpSpPr>
          <a:xfrm>
            <a:off x="4107569" y="1607447"/>
            <a:ext cx="2047289" cy="2215490"/>
            <a:chOff x="10554212" y="3840480"/>
            <a:chExt cx="7279249" cy="7877299"/>
          </a:xfrm>
        </p:grpSpPr>
        <p:pic>
          <p:nvPicPr>
            <p:cNvPr id="20" name="Picture 5">
              <a:extLst>
                <a:ext uri="{FF2B5EF4-FFF2-40B4-BE49-F238E27FC236}">
                  <a16:creationId xmlns:a16="http://schemas.microsoft.com/office/drawing/2014/main" id="{8C3346D6-3D55-D0DA-008D-18E4CFAAA5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0554212" y="7672726"/>
              <a:ext cx="7279249" cy="4045053"/>
            </a:xfrm>
            <a:prstGeom prst="rect">
              <a:avLst/>
            </a:prstGeom>
          </p:spPr>
        </p:pic>
        <p:sp>
          <p:nvSpPr>
            <p:cNvPr id="21" name="Oval 2">
              <a:extLst>
                <a:ext uri="{FF2B5EF4-FFF2-40B4-BE49-F238E27FC236}">
                  <a16:creationId xmlns:a16="http://schemas.microsoft.com/office/drawing/2014/main" id="{011920E7-D9E0-3F12-E7EA-ACA4B5DEFCC5}"/>
                </a:ext>
              </a:extLst>
            </p:cNvPr>
            <p:cNvSpPr/>
            <p:nvPr/>
          </p:nvSpPr>
          <p:spPr>
            <a:xfrm>
              <a:off x="10795317" y="3840480"/>
              <a:ext cx="6797040" cy="6797040"/>
            </a:xfrm>
            <a:prstGeom prst="ellipse">
              <a:avLst/>
            </a:prstGeom>
            <a:solidFill>
              <a:schemeClr val="tx2">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94"/>
            </a:p>
          </p:txBody>
        </p:sp>
      </p:grpSp>
      <p:sp>
        <p:nvSpPr>
          <p:cNvPr id="3" name="Google Shape;193;p20">
            <a:extLst>
              <a:ext uri="{FF2B5EF4-FFF2-40B4-BE49-F238E27FC236}">
                <a16:creationId xmlns:a16="http://schemas.microsoft.com/office/drawing/2014/main" id="{A57C7124-45BE-3355-7455-092285AFE26D}"/>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36</a:t>
            </a:fld>
            <a:endParaRPr lang="en" sz="1600" dirty="0">
              <a:solidFill>
                <a:srgbClr val="757C83"/>
              </a:solidFill>
              <a:latin typeface="IBM Plex Sans"/>
              <a:sym typeface="IBM Plex Sans"/>
            </a:endParaRPr>
          </a:p>
        </p:txBody>
      </p:sp>
      <p:grpSp>
        <p:nvGrpSpPr>
          <p:cNvPr id="5" name="Groupe 4">
            <a:extLst>
              <a:ext uri="{FF2B5EF4-FFF2-40B4-BE49-F238E27FC236}">
                <a16:creationId xmlns:a16="http://schemas.microsoft.com/office/drawing/2014/main" id="{416CFF64-9CEE-438C-AAC8-24BFBAE4A4F9}"/>
              </a:ext>
            </a:extLst>
          </p:cNvPr>
          <p:cNvGrpSpPr/>
          <p:nvPr/>
        </p:nvGrpSpPr>
        <p:grpSpPr>
          <a:xfrm>
            <a:off x="203065" y="1698815"/>
            <a:ext cx="8815675" cy="1669496"/>
            <a:chOff x="203065" y="1698815"/>
            <a:chExt cx="8815675" cy="1669496"/>
          </a:xfrm>
        </p:grpSpPr>
        <p:sp>
          <p:nvSpPr>
            <p:cNvPr id="2" name="Rectangle 1">
              <a:extLst>
                <a:ext uri="{FF2B5EF4-FFF2-40B4-BE49-F238E27FC236}">
                  <a16:creationId xmlns:a16="http://schemas.microsoft.com/office/drawing/2014/main" id="{E45EEF64-B1E4-4EDB-ABF8-4D30BE8D6B08}"/>
                </a:ext>
              </a:extLst>
            </p:cNvPr>
            <p:cNvSpPr/>
            <p:nvPr/>
          </p:nvSpPr>
          <p:spPr>
            <a:xfrm>
              <a:off x="203065" y="1969404"/>
              <a:ext cx="2649259" cy="1346331"/>
            </a:xfrm>
            <a:prstGeom prst="rect">
              <a:avLst/>
            </a:prstGeom>
          </p:spPr>
          <p:txBody>
            <a:bodyPr wrap="square">
              <a:spAutoFit/>
            </a:bodyPr>
            <a:lstStyle/>
            <a:p>
              <a:pPr marL="285750" lvl="1" indent="-285750">
                <a:lnSpc>
                  <a:spcPct val="150000"/>
                </a:lnSpc>
                <a:buFont typeface="Arial" panose="020B0604020202020204" pitchFamily="34" charset="0"/>
                <a:buChar char="•"/>
              </a:pPr>
              <a:r>
                <a:rPr lang="fr-FR" dirty="0">
                  <a:latin typeface="Times New Roman" panose="02020603050405020304" pitchFamily="18" charset="0"/>
                  <a:cs typeface="Times New Roman" panose="02020603050405020304" pitchFamily="18" charset="0"/>
                </a:rPr>
                <a:t>La détection de l'emplacement de la fuite.</a:t>
              </a:r>
            </a:p>
            <a:p>
              <a:pPr marL="285750" lvl="1" indent="-285750">
                <a:lnSpc>
                  <a:spcPct val="150000"/>
                </a:lnSpc>
                <a:buFont typeface="Arial" panose="020B0604020202020204" pitchFamily="34" charset="0"/>
                <a:buChar char="•"/>
              </a:pPr>
              <a:r>
                <a:rPr lang="fr-FR" dirty="0">
                  <a:latin typeface="Times New Roman" panose="02020603050405020304" pitchFamily="18" charset="0"/>
                  <a:cs typeface="Times New Roman" panose="02020603050405020304" pitchFamily="18" charset="0"/>
                </a:rPr>
                <a:t>L’estimation de la taille de la fuite </a:t>
              </a:r>
            </a:p>
          </p:txBody>
        </p:sp>
        <p:sp>
          <p:nvSpPr>
            <p:cNvPr id="4" name="Rectangle 3">
              <a:extLst>
                <a:ext uri="{FF2B5EF4-FFF2-40B4-BE49-F238E27FC236}">
                  <a16:creationId xmlns:a16="http://schemas.microsoft.com/office/drawing/2014/main" id="{4500EA99-E33F-4D5A-B951-C39760F99165}"/>
                </a:ext>
              </a:extLst>
            </p:cNvPr>
            <p:cNvSpPr/>
            <p:nvPr/>
          </p:nvSpPr>
          <p:spPr>
            <a:xfrm>
              <a:off x="6059412" y="1698815"/>
              <a:ext cx="2959328" cy="1669496"/>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fr-FR" dirty="0">
                  <a:latin typeface="Times New Roman" panose="02020603050405020304" pitchFamily="18" charset="0"/>
                  <a:cs typeface="Times New Roman" panose="02020603050405020304" pitchFamily="18" charset="0"/>
                </a:rPr>
                <a:t>Intégrer</a:t>
              </a:r>
              <a:r>
                <a:rPr lang="fr-FR" b="1" dirty="0">
                  <a:latin typeface="Times New Roman" panose="02020603050405020304" pitchFamily="18" charset="0"/>
                  <a:cs typeface="Times New Roman" panose="02020603050405020304" pitchFamily="18" charset="0"/>
                </a:rPr>
                <a:t> </a:t>
              </a:r>
              <a:r>
                <a:rPr lang="fr-FR" dirty="0">
                  <a:latin typeface="Times New Roman" panose="02020603050405020304" pitchFamily="18" charset="0"/>
                  <a:cs typeface="Times New Roman" panose="02020603050405020304" pitchFamily="18" charset="0"/>
                </a:rPr>
                <a:t>les données météorologiques dans la phase de détection des fuites d'eau pour améliorer la précision et l'efficacité du système.</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ppt_x"/>
                                          </p:val>
                                        </p:tav>
                                        <p:tav tm="100000">
                                          <p:val>
                                            <p:strVal val="#ppt_x"/>
                                          </p:val>
                                        </p:tav>
                                      </p:tavLst>
                                    </p:anim>
                                    <p:anim calcmode="lin" valueType="num">
                                      <p:cBhvr additive="base">
                                        <p:cTn id="22"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cxnSp>
        <p:nvCxnSpPr>
          <p:cNvPr id="6" name="直接连接符 35">
            <a:extLst>
              <a:ext uri="{FF2B5EF4-FFF2-40B4-BE49-F238E27FC236}">
                <a16:creationId xmlns:a16="http://schemas.microsoft.com/office/drawing/2014/main" id="{2CAA6622-E08C-BB39-38A7-78A2E8D2A396}"/>
              </a:ext>
            </a:extLst>
          </p:cNvPr>
          <p:cNvCxnSpPr/>
          <p:nvPr/>
        </p:nvCxnSpPr>
        <p:spPr>
          <a:xfrm>
            <a:off x="2179735" y="1620466"/>
            <a:ext cx="466514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36">
            <a:extLst>
              <a:ext uri="{FF2B5EF4-FFF2-40B4-BE49-F238E27FC236}">
                <a16:creationId xmlns:a16="http://schemas.microsoft.com/office/drawing/2014/main" id="{F4971F4A-91B9-3494-5C7A-D4021B656AEC}"/>
              </a:ext>
            </a:extLst>
          </p:cNvPr>
          <p:cNvCxnSpPr/>
          <p:nvPr/>
        </p:nvCxnSpPr>
        <p:spPr>
          <a:xfrm>
            <a:off x="2179735" y="3109123"/>
            <a:ext cx="466514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 name="Image 2">
            <a:extLst>
              <a:ext uri="{FF2B5EF4-FFF2-40B4-BE49-F238E27FC236}">
                <a16:creationId xmlns:a16="http://schemas.microsoft.com/office/drawing/2014/main" id="{57A30C56-24C9-4E08-BFC4-6B561A0CCD64}"/>
              </a:ext>
            </a:extLst>
          </p:cNvPr>
          <p:cNvPicPr>
            <a:picLocks noChangeAspect="1"/>
          </p:cNvPicPr>
          <p:nvPr/>
        </p:nvPicPr>
        <p:blipFill>
          <a:blip r:embed="rId3"/>
          <a:stretch>
            <a:fillRect/>
          </a:stretch>
        </p:blipFill>
        <p:spPr>
          <a:xfrm>
            <a:off x="359974" y="437381"/>
            <a:ext cx="4152331" cy="2366170"/>
          </a:xfrm>
          <a:prstGeom prst="rect">
            <a:avLst/>
          </a:prstGeom>
        </p:spPr>
      </p:pic>
      <p:pic>
        <p:nvPicPr>
          <p:cNvPr id="5" name="Image 4">
            <a:extLst>
              <a:ext uri="{FF2B5EF4-FFF2-40B4-BE49-F238E27FC236}">
                <a16:creationId xmlns:a16="http://schemas.microsoft.com/office/drawing/2014/main" id="{8C4F1684-5908-4607-9A24-2AC9BE2A4A72}"/>
              </a:ext>
            </a:extLst>
          </p:cNvPr>
          <p:cNvPicPr>
            <a:picLocks noChangeAspect="1"/>
          </p:cNvPicPr>
          <p:nvPr/>
        </p:nvPicPr>
        <p:blipFill>
          <a:blip r:embed="rId4"/>
          <a:stretch>
            <a:fillRect/>
          </a:stretch>
        </p:blipFill>
        <p:spPr>
          <a:xfrm>
            <a:off x="5039945" y="437381"/>
            <a:ext cx="3744081" cy="2366166"/>
          </a:xfrm>
          <a:prstGeom prst="rect">
            <a:avLst/>
          </a:prstGeom>
        </p:spPr>
      </p:pic>
      <p:pic>
        <p:nvPicPr>
          <p:cNvPr id="10" name="Image 9">
            <a:extLst>
              <a:ext uri="{FF2B5EF4-FFF2-40B4-BE49-F238E27FC236}">
                <a16:creationId xmlns:a16="http://schemas.microsoft.com/office/drawing/2014/main" id="{4263EBDB-4A36-442C-A094-9D1FBFEACA2E}"/>
              </a:ext>
            </a:extLst>
          </p:cNvPr>
          <p:cNvPicPr>
            <a:picLocks noChangeAspect="1"/>
          </p:cNvPicPr>
          <p:nvPr/>
        </p:nvPicPr>
        <p:blipFill>
          <a:blip r:embed="rId5"/>
          <a:stretch>
            <a:fillRect/>
          </a:stretch>
        </p:blipFill>
        <p:spPr>
          <a:xfrm>
            <a:off x="359974" y="2969446"/>
            <a:ext cx="4152331" cy="2034380"/>
          </a:xfrm>
          <a:prstGeom prst="rect">
            <a:avLst/>
          </a:prstGeom>
        </p:spPr>
      </p:pic>
      <p:pic>
        <p:nvPicPr>
          <p:cNvPr id="12" name="Image 11">
            <a:extLst>
              <a:ext uri="{FF2B5EF4-FFF2-40B4-BE49-F238E27FC236}">
                <a16:creationId xmlns:a16="http://schemas.microsoft.com/office/drawing/2014/main" id="{6475BF4D-CDAE-4498-B8FB-A79F486C0815}"/>
              </a:ext>
            </a:extLst>
          </p:cNvPr>
          <p:cNvPicPr>
            <a:picLocks noChangeAspect="1"/>
          </p:cNvPicPr>
          <p:nvPr/>
        </p:nvPicPr>
        <p:blipFill>
          <a:blip r:embed="rId6"/>
          <a:stretch>
            <a:fillRect/>
          </a:stretch>
        </p:blipFill>
        <p:spPr>
          <a:xfrm>
            <a:off x="4975888" y="2969445"/>
            <a:ext cx="3857625" cy="2034373"/>
          </a:xfrm>
          <a:prstGeom prst="rect">
            <a:avLst/>
          </a:prstGeom>
        </p:spPr>
      </p:pic>
    </p:spTree>
    <p:extLst>
      <p:ext uri="{BB962C8B-B14F-4D97-AF65-F5344CB8AC3E}">
        <p14:creationId xmlns:p14="http://schemas.microsoft.com/office/powerpoint/2010/main" val="72644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sp>
        <p:nvSpPr>
          <p:cNvPr id="2" name="Rectangle 1">
            <a:extLst>
              <a:ext uri="{FF2B5EF4-FFF2-40B4-BE49-F238E27FC236}">
                <a16:creationId xmlns:a16="http://schemas.microsoft.com/office/drawing/2014/main" id="{210565AA-C2BA-477A-A0F1-A23292BD876F}"/>
              </a:ext>
            </a:extLst>
          </p:cNvPr>
          <p:cNvSpPr/>
          <p:nvPr/>
        </p:nvSpPr>
        <p:spPr>
          <a:xfrm>
            <a:off x="571499" y="292210"/>
            <a:ext cx="7072313" cy="3970318"/>
          </a:xfrm>
          <a:prstGeom prst="rect">
            <a:avLst/>
          </a:prstGeom>
        </p:spPr>
        <p:txBody>
          <a:bodyPr wrap="square">
            <a:spAutoFit/>
          </a:bodyPr>
          <a:lstStyle/>
          <a:p>
            <a:pPr algn="just"/>
            <a:endParaRPr lang="fr-FR" sz="2800" dirty="0">
              <a:solidFill>
                <a:schemeClr val="bg2">
                  <a:lumMod val="90000"/>
                  <a:lumOff val="10000"/>
                </a:schemeClr>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fr-FR" sz="2800" dirty="0">
                <a:solidFill>
                  <a:schemeClr val="bg2">
                    <a:lumMod val="90000"/>
                    <a:lumOff val="10000"/>
                  </a:schemeClr>
                </a:solidFill>
                <a:latin typeface="Times New Roman" panose="02020603050405020304" pitchFamily="18" charset="0"/>
                <a:cs typeface="Times New Roman" panose="02020603050405020304" pitchFamily="18" charset="0"/>
              </a:rPr>
              <a:t>Publication:</a:t>
            </a:r>
          </a:p>
          <a:p>
            <a:pPr algn="just"/>
            <a:r>
              <a:rPr lang="en-US" sz="2800" dirty="0">
                <a:solidFill>
                  <a:srgbClr val="222222"/>
                </a:solidFill>
                <a:latin typeface="Times New Roman" panose="02020603050405020304" pitchFamily="18" charset="0"/>
                <a:cs typeface="Times New Roman" panose="02020603050405020304" pitchFamily="18" charset="0"/>
              </a:rPr>
              <a:t>Conference (IntelliSys-2024)</a:t>
            </a:r>
            <a:endParaRPr lang="fr-FR" sz="2800" dirty="0">
              <a:latin typeface="Times New Roman" panose="02020603050405020304" pitchFamily="18" charset="0"/>
              <a:cs typeface="Times New Roman" panose="02020603050405020304" pitchFamily="18" charset="0"/>
            </a:endParaRPr>
          </a:p>
          <a:p>
            <a:pPr algn="just"/>
            <a:r>
              <a:rPr lang="en-US" sz="2800" dirty="0" err="1">
                <a:solidFill>
                  <a:srgbClr val="222222"/>
                </a:solidFill>
                <a:latin typeface="Times New Roman" panose="02020603050405020304" pitchFamily="18" charset="0"/>
                <a:cs typeface="Times New Roman" panose="02020603050405020304" pitchFamily="18" charset="0"/>
              </a:rPr>
              <a:t>Classe</a:t>
            </a:r>
            <a:r>
              <a:rPr lang="en-US" sz="2800" dirty="0">
                <a:solidFill>
                  <a:srgbClr val="222222"/>
                </a:solidFill>
                <a:latin typeface="Times New Roman" panose="02020603050405020304" pitchFamily="18" charset="0"/>
                <a:cs typeface="Times New Roman" panose="02020603050405020304" pitchFamily="18" charset="0"/>
              </a:rPr>
              <a:t> : C  (Web of Science, SCOPUS, INSPEC, </a:t>
            </a:r>
            <a:r>
              <a:rPr lang="en-US" sz="2800" dirty="0" err="1">
                <a:solidFill>
                  <a:srgbClr val="222222"/>
                </a:solidFill>
                <a:latin typeface="Times New Roman" panose="02020603050405020304" pitchFamily="18" charset="0"/>
                <a:cs typeface="Times New Roman" panose="02020603050405020304" pitchFamily="18" charset="0"/>
              </a:rPr>
              <a:t>SCImago</a:t>
            </a:r>
            <a:r>
              <a:rPr lang="en-US" sz="2800" dirty="0">
                <a:solidFill>
                  <a:srgbClr val="222222"/>
                </a:solidFill>
                <a:latin typeface="Times New Roman" panose="02020603050405020304" pitchFamily="18" charset="0"/>
                <a:cs typeface="Times New Roman" panose="02020603050405020304" pitchFamily="18" charset="0"/>
              </a:rPr>
              <a:t>...)</a:t>
            </a:r>
          </a:p>
          <a:p>
            <a:pPr algn="just"/>
            <a:endParaRPr lang="en-US" sz="2800"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800" dirty="0">
                <a:solidFill>
                  <a:schemeClr val="bg2">
                    <a:lumMod val="90000"/>
                    <a:lumOff val="10000"/>
                  </a:schemeClr>
                </a:solidFill>
                <a:latin typeface="Times New Roman" panose="02020603050405020304" pitchFamily="18" charset="0"/>
                <a:cs typeface="Times New Roman" panose="02020603050405020304" pitchFamily="18" charset="0"/>
              </a:rPr>
              <a:t>Article Journal </a:t>
            </a:r>
            <a:r>
              <a:rPr lang="en-US" sz="2800" dirty="0" err="1">
                <a:solidFill>
                  <a:schemeClr val="bg2">
                    <a:lumMod val="90000"/>
                    <a:lumOff val="10000"/>
                  </a:schemeClr>
                </a:solidFill>
                <a:latin typeface="Times New Roman" panose="02020603050405020304" pitchFamily="18" charset="0"/>
                <a:cs typeface="Times New Roman" panose="02020603050405020304" pitchFamily="18" charset="0"/>
              </a:rPr>
              <a:t>soumis</a:t>
            </a:r>
            <a:endParaRPr lang="en-US" sz="2800" dirty="0">
              <a:solidFill>
                <a:schemeClr val="bg2">
                  <a:lumMod val="90000"/>
                  <a:lumOff val="10000"/>
                </a:schemeClr>
              </a:solidFill>
              <a:latin typeface="Times New Roman" panose="02020603050405020304" pitchFamily="18" charset="0"/>
              <a:cs typeface="Times New Roman" panose="02020603050405020304" pitchFamily="18" charset="0"/>
            </a:endParaRPr>
          </a:p>
          <a:p>
            <a:pPr algn="just"/>
            <a:r>
              <a:rPr lang="en-US" sz="2800" dirty="0">
                <a:latin typeface="Times New Roman" panose="02020603050405020304" pitchFamily="18" charset="0"/>
                <a:cs typeface="Times New Roman" panose="02020603050405020304" pitchFamily="18" charset="0"/>
              </a:rPr>
              <a:t>Journal: IEEE Access</a:t>
            </a:r>
          </a:p>
          <a:p>
            <a:pPr algn="just"/>
            <a:r>
              <a:rPr lang="en-US" sz="2800" dirty="0">
                <a:latin typeface="Times New Roman" panose="02020603050405020304" pitchFamily="18" charset="0"/>
                <a:cs typeface="Times New Roman" panose="02020603050405020304" pitchFamily="18" charset="0"/>
              </a:rPr>
              <a:t>IF= 3,4</a:t>
            </a:r>
            <a:endParaRPr lang="fr-F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39119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cxnSp>
        <p:nvCxnSpPr>
          <p:cNvPr id="6" name="直接连接符 35">
            <a:extLst>
              <a:ext uri="{FF2B5EF4-FFF2-40B4-BE49-F238E27FC236}">
                <a16:creationId xmlns:a16="http://schemas.microsoft.com/office/drawing/2014/main" id="{2CAA6622-E08C-BB39-38A7-78A2E8D2A396}"/>
              </a:ext>
            </a:extLst>
          </p:cNvPr>
          <p:cNvCxnSpPr/>
          <p:nvPr/>
        </p:nvCxnSpPr>
        <p:spPr>
          <a:xfrm>
            <a:off x="2179735" y="1620466"/>
            <a:ext cx="466514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36">
            <a:extLst>
              <a:ext uri="{FF2B5EF4-FFF2-40B4-BE49-F238E27FC236}">
                <a16:creationId xmlns:a16="http://schemas.microsoft.com/office/drawing/2014/main" id="{F4971F4A-91B9-3494-5C7A-D4021B656AEC}"/>
              </a:ext>
            </a:extLst>
          </p:cNvPr>
          <p:cNvCxnSpPr/>
          <p:nvPr/>
        </p:nvCxnSpPr>
        <p:spPr>
          <a:xfrm>
            <a:off x="2179735" y="3109123"/>
            <a:ext cx="466514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Picture 4">
            <a:extLst>
              <a:ext uri="{FF2B5EF4-FFF2-40B4-BE49-F238E27FC236}">
                <a16:creationId xmlns:a16="http://schemas.microsoft.com/office/drawing/2014/main" id="{79A4C31C-B392-42CB-9004-0A2BA2918A81}"/>
              </a:ext>
            </a:extLst>
          </p:cNvPr>
          <p:cNvPicPr>
            <a:picLocks noChangeAspect="1"/>
          </p:cNvPicPr>
          <p:nvPr/>
        </p:nvPicPr>
        <p:blipFill rotWithShape="1">
          <a:blip r:embed="rId3"/>
          <a:srcRect t="5302" b="5302"/>
          <a:stretch/>
        </p:blipFill>
        <p:spPr>
          <a:xfrm>
            <a:off x="357187" y="336550"/>
            <a:ext cx="7986713" cy="4092576"/>
          </a:xfrm>
          <a:prstGeom prst="rect">
            <a:avLst/>
          </a:prstGeom>
        </p:spPr>
      </p:pic>
    </p:spTree>
    <p:extLst>
      <p:ext uri="{BB962C8B-B14F-4D97-AF65-F5344CB8AC3E}">
        <p14:creationId xmlns:p14="http://schemas.microsoft.com/office/powerpoint/2010/main" val="1661148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4" name="TextBox 26">
            <a:extLst>
              <a:ext uri="{FF2B5EF4-FFF2-40B4-BE49-F238E27FC236}">
                <a16:creationId xmlns:a16="http://schemas.microsoft.com/office/drawing/2014/main" id="{CDC2C1D7-0111-CBBE-B874-DA435A6F11D9}"/>
              </a:ext>
            </a:extLst>
          </p:cNvPr>
          <p:cNvSpPr txBox="1"/>
          <p:nvPr/>
        </p:nvSpPr>
        <p:spPr>
          <a:xfrm>
            <a:off x="818473" y="137500"/>
            <a:ext cx="6683914" cy="461665"/>
          </a:xfrm>
          <a:prstGeom prst="rect">
            <a:avLst/>
          </a:prstGeom>
          <a:noFill/>
          <a:ln w="3175">
            <a:noFill/>
          </a:ln>
        </p:spPr>
        <p:txBody>
          <a:bodyPr wrap="square" rtlCol="0">
            <a:spAutoFit/>
          </a:bodyPr>
          <a:lstStyle/>
          <a:p>
            <a:r>
              <a:rPr lang="fr-FR" sz="2400" b="1" dirty="0">
                <a:solidFill>
                  <a:schemeClr val="tx1">
                    <a:lumMod val="95000"/>
                    <a:lumOff val="5000"/>
                  </a:schemeClr>
                </a:solidFill>
              </a:rPr>
              <a:t>Introduction</a:t>
            </a:r>
            <a:r>
              <a:rPr lang="fr-FR" b="1" dirty="0">
                <a:solidFill>
                  <a:schemeClr val="tx1">
                    <a:lumMod val="95000"/>
                    <a:lumOff val="5000"/>
                  </a:schemeClr>
                </a:solidFill>
              </a:rPr>
              <a:t> </a:t>
            </a:r>
            <a:endParaRPr lang="fr-FR" dirty="0">
              <a:solidFill>
                <a:schemeClr val="bg1">
                  <a:lumMod val="85000"/>
                </a:schemeClr>
              </a:solidFill>
            </a:endParaRPr>
          </a:p>
        </p:txBody>
      </p:sp>
      <p:grpSp>
        <p:nvGrpSpPr>
          <p:cNvPr id="18" name="Group 66">
            <a:extLst>
              <a:ext uri="{FF2B5EF4-FFF2-40B4-BE49-F238E27FC236}">
                <a16:creationId xmlns:a16="http://schemas.microsoft.com/office/drawing/2014/main" id="{40A2644B-E1C7-D25B-4F88-80E2C850336B}"/>
              </a:ext>
            </a:extLst>
          </p:cNvPr>
          <p:cNvGrpSpPr/>
          <p:nvPr/>
        </p:nvGrpSpPr>
        <p:grpSpPr>
          <a:xfrm>
            <a:off x="818473" y="4077152"/>
            <a:ext cx="564856" cy="567092"/>
            <a:chOff x="1028930" y="2319221"/>
            <a:chExt cx="512499" cy="252305"/>
          </a:xfrm>
        </p:grpSpPr>
        <p:sp>
          <p:nvSpPr>
            <p:cNvPr id="19" name="Oval 67">
              <a:extLst>
                <a:ext uri="{FF2B5EF4-FFF2-40B4-BE49-F238E27FC236}">
                  <a16:creationId xmlns:a16="http://schemas.microsoft.com/office/drawing/2014/main" id="{7F11D89A-B1F7-6B92-20AF-C9F7DA03B8F3}"/>
                </a:ext>
              </a:extLst>
            </p:cNvPr>
            <p:cNvSpPr/>
            <p:nvPr/>
          </p:nvSpPr>
          <p:spPr>
            <a:xfrm>
              <a:off x="1028930" y="2319221"/>
              <a:ext cx="512499" cy="252305"/>
            </a:xfrm>
            <a:prstGeom prst="ellipse">
              <a:avLst/>
            </a:prstGeom>
            <a:solidFill>
              <a:schemeClr val="accent3">
                <a:lumMod val="75000"/>
              </a:schemeClr>
            </a:solidFill>
            <a:ln/>
          </p:spPr>
          <p:style>
            <a:lnRef idx="3">
              <a:schemeClr val="lt1"/>
            </a:lnRef>
            <a:fillRef idx="1">
              <a:schemeClr val="accent4"/>
            </a:fillRef>
            <a:effectRef idx="1">
              <a:schemeClr val="accent4"/>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0" name="Picture 68">
              <a:extLst>
                <a:ext uri="{FF2B5EF4-FFF2-40B4-BE49-F238E27FC236}">
                  <a16:creationId xmlns:a16="http://schemas.microsoft.com/office/drawing/2014/main" id="{533966E5-2C74-95F7-01C3-9E9A584A7C9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5982" y="2349503"/>
              <a:ext cx="398394" cy="191741"/>
            </a:xfrm>
            <a:prstGeom prst="rect">
              <a:avLst/>
            </a:prstGeom>
          </p:spPr>
        </p:pic>
      </p:grpSp>
      <p:grpSp>
        <p:nvGrpSpPr>
          <p:cNvPr id="22" name="Group 66">
            <a:extLst>
              <a:ext uri="{FF2B5EF4-FFF2-40B4-BE49-F238E27FC236}">
                <a16:creationId xmlns:a16="http://schemas.microsoft.com/office/drawing/2014/main" id="{8F2DB1D7-1B1A-3D13-31FF-3E5165AAECA1}"/>
              </a:ext>
            </a:extLst>
          </p:cNvPr>
          <p:cNvGrpSpPr/>
          <p:nvPr/>
        </p:nvGrpSpPr>
        <p:grpSpPr>
          <a:xfrm>
            <a:off x="818473" y="3200701"/>
            <a:ext cx="564856" cy="567091"/>
            <a:chOff x="1027873" y="2270616"/>
            <a:chExt cx="514796" cy="567091"/>
          </a:xfrm>
        </p:grpSpPr>
        <p:sp>
          <p:nvSpPr>
            <p:cNvPr id="23" name="Oval 67">
              <a:extLst>
                <a:ext uri="{FF2B5EF4-FFF2-40B4-BE49-F238E27FC236}">
                  <a16:creationId xmlns:a16="http://schemas.microsoft.com/office/drawing/2014/main" id="{E4E3D068-CF32-A58A-C8CE-382E785B8263}"/>
                </a:ext>
              </a:extLst>
            </p:cNvPr>
            <p:cNvSpPr/>
            <p:nvPr/>
          </p:nvSpPr>
          <p:spPr>
            <a:xfrm>
              <a:off x="1027873" y="2270616"/>
              <a:ext cx="514796" cy="567091"/>
            </a:xfrm>
            <a:prstGeom prst="ellipse">
              <a:avLst/>
            </a:prstGeom>
            <a:solidFill>
              <a:schemeClr val="accent2">
                <a:lumMod val="75000"/>
              </a:schemeClr>
            </a:solidFill>
            <a:ln/>
          </p:spPr>
          <p:style>
            <a:lnRef idx="3">
              <a:schemeClr val="lt1"/>
            </a:lnRef>
            <a:fillRef idx="1">
              <a:schemeClr val="accent4"/>
            </a:fillRef>
            <a:effectRef idx="1">
              <a:schemeClr val="accent4"/>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4" name="Picture 68">
              <a:extLst>
                <a:ext uri="{FF2B5EF4-FFF2-40B4-BE49-F238E27FC236}">
                  <a16:creationId xmlns:a16="http://schemas.microsoft.com/office/drawing/2014/main" id="{83299378-BDBC-0644-1120-9B6F9641BE2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6073" y="2356104"/>
              <a:ext cx="398394" cy="398394"/>
            </a:xfrm>
            <a:prstGeom prst="rect">
              <a:avLst/>
            </a:prstGeom>
          </p:spPr>
        </p:pic>
      </p:grpSp>
      <p:sp>
        <p:nvSpPr>
          <p:cNvPr id="5" name="Google Shape;193;p20">
            <a:extLst>
              <a:ext uri="{FF2B5EF4-FFF2-40B4-BE49-F238E27FC236}">
                <a16:creationId xmlns:a16="http://schemas.microsoft.com/office/drawing/2014/main" id="{9C9701F8-E2E7-2922-B7D0-30046424F50A}"/>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4</a:t>
            </a:fld>
            <a:endParaRPr lang="en" sz="1600" dirty="0">
              <a:solidFill>
                <a:srgbClr val="757C83"/>
              </a:solidFill>
              <a:latin typeface="IBM Plex Sans"/>
              <a:sym typeface="IBM Plex Sans"/>
            </a:endParaRPr>
          </a:p>
        </p:txBody>
      </p:sp>
      <p:sp>
        <p:nvSpPr>
          <p:cNvPr id="10" name="Rectangle 9">
            <a:extLst>
              <a:ext uri="{FF2B5EF4-FFF2-40B4-BE49-F238E27FC236}">
                <a16:creationId xmlns:a16="http://schemas.microsoft.com/office/drawing/2014/main" id="{39885F8B-1C4B-4666-B381-83CD2ABBB5D3}"/>
              </a:ext>
            </a:extLst>
          </p:cNvPr>
          <p:cNvSpPr/>
          <p:nvPr/>
        </p:nvSpPr>
        <p:spPr>
          <a:xfrm>
            <a:off x="1470704" y="4087095"/>
            <a:ext cx="7421238" cy="646331"/>
          </a:xfrm>
          <a:prstGeom prst="rect">
            <a:avLst/>
          </a:prstGeom>
        </p:spPr>
        <p:txBody>
          <a:bodyPr wrap="square">
            <a:spAutoFit/>
          </a:bodyPr>
          <a:lstStyle/>
          <a:p>
            <a:pPr algn="just"/>
            <a:r>
              <a:rPr lang="fr-FR" sz="1800" dirty="0">
                <a:solidFill>
                  <a:srgbClr val="040C28"/>
                </a:solidFill>
                <a:latin typeface="Times New Roman" panose="02020603050405020304" pitchFamily="18" charset="0"/>
                <a:ea typeface="Tahoma" panose="020B0604030504040204" pitchFamily="34" charset="0"/>
                <a:cs typeface="Times New Roman" panose="02020603050405020304" pitchFamily="18" charset="0"/>
              </a:rPr>
              <a:t>En Tunisie, la consommation moyenne d'eau par habitant s'élève à 517 mètres cubes par an</a:t>
            </a:r>
            <a:endParaRPr lang="fr-FR" sz="1800"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11" name="Rectangle 10">
            <a:extLst>
              <a:ext uri="{FF2B5EF4-FFF2-40B4-BE49-F238E27FC236}">
                <a16:creationId xmlns:a16="http://schemas.microsoft.com/office/drawing/2014/main" id="{9063C2D5-9E69-4696-AE7A-DBB33A1DCEEC}"/>
              </a:ext>
            </a:extLst>
          </p:cNvPr>
          <p:cNvSpPr/>
          <p:nvPr/>
        </p:nvSpPr>
        <p:spPr>
          <a:xfrm>
            <a:off x="1470704" y="3161080"/>
            <a:ext cx="7421238" cy="646331"/>
          </a:xfrm>
          <a:prstGeom prst="rect">
            <a:avLst/>
          </a:prstGeom>
        </p:spPr>
        <p:txBody>
          <a:bodyPr wrap="square">
            <a:spAutoFit/>
          </a:bodyPr>
          <a:lstStyle/>
          <a:p>
            <a:pPr algn="just"/>
            <a:r>
              <a:rPr lang="fr-FR" sz="1800" dirty="0">
                <a:solidFill>
                  <a:srgbClr val="040C28"/>
                </a:solidFill>
                <a:latin typeface="Times New Roman" panose="02020603050405020304" pitchFamily="18" charset="0"/>
                <a:ea typeface="Tahoma" panose="020B0604030504040204" pitchFamily="34" charset="0"/>
                <a:cs typeface="Times New Roman" panose="02020603050405020304" pitchFamily="18" charset="0"/>
              </a:rPr>
              <a:t>Actuellement, </a:t>
            </a:r>
            <a:r>
              <a:rPr lang="fr-FR" sz="1800" dirty="0">
                <a:latin typeface="Times New Roman" panose="02020603050405020304" pitchFamily="18" charset="0"/>
                <a:cs typeface="Times New Roman" panose="02020603050405020304" pitchFamily="18" charset="0"/>
              </a:rPr>
              <a:t>Les fuites d'eau représentent entre 35% et 40% de l'eau transportée par la Sonede</a:t>
            </a:r>
          </a:p>
        </p:txBody>
      </p:sp>
      <p:pic>
        <p:nvPicPr>
          <p:cNvPr id="3" name="Image 2">
            <a:extLst>
              <a:ext uri="{FF2B5EF4-FFF2-40B4-BE49-F238E27FC236}">
                <a16:creationId xmlns:a16="http://schemas.microsoft.com/office/drawing/2014/main" id="{3147CFFB-45A6-48E2-BBD6-849DEC0AD951}"/>
              </a:ext>
            </a:extLst>
          </p:cNvPr>
          <p:cNvPicPr>
            <a:picLocks noChangeAspect="1"/>
          </p:cNvPicPr>
          <p:nvPr/>
        </p:nvPicPr>
        <p:blipFill>
          <a:blip r:embed="rId4"/>
          <a:stretch>
            <a:fillRect/>
          </a:stretch>
        </p:blipFill>
        <p:spPr>
          <a:xfrm>
            <a:off x="1100900" y="753845"/>
            <a:ext cx="3471100" cy="2238226"/>
          </a:xfrm>
          <a:prstGeom prst="rect">
            <a:avLst/>
          </a:prstGeom>
        </p:spPr>
      </p:pic>
      <p:pic>
        <p:nvPicPr>
          <p:cNvPr id="7" name="Image 6">
            <a:extLst>
              <a:ext uri="{FF2B5EF4-FFF2-40B4-BE49-F238E27FC236}">
                <a16:creationId xmlns:a16="http://schemas.microsoft.com/office/drawing/2014/main" id="{7D4A314C-756C-4CD1-8044-47C168C34661}"/>
              </a:ext>
            </a:extLst>
          </p:cNvPr>
          <p:cNvPicPr>
            <a:picLocks noChangeAspect="1"/>
          </p:cNvPicPr>
          <p:nvPr/>
        </p:nvPicPr>
        <p:blipFill>
          <a:blip r:embed="rId5"/>
          <a:stretch>
            <a:fillRect/>
          </a:stretch>
        </p:blipFill>
        <p:spPr>
          <a:xfrm>
            <a:off x="4799351" y="753845"/>
            <a:ext cx="3362467" cy="220680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ppt_x"/>
                                          </p:val>
                                        </p:tav>
                                        <p:tav tm="100000">
                                          <p:val>
                                            <p:strVal val="#ppt_x"/>
                                          </p:val>
                                        </p:tav>
                                      </p:tavLst>
                                    </p:anim>
                                    <p:anim calcmode="lin" valueType="num">
                                      <p:cBhvr additive="base">
                                        <p:cTn id="14" dur="500" fill="hold"/>
                                        <p:tgtEl>
                                          <p:spTgt spid="22"/>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ppt_x"/>
                                          </p:val>
                                        </p:tav>
                                        <p:tav tm="100000">
                                          <p:val>
                                            <p:strVal val="#ppt_x"/>
                                          </p:val>
                                        </p:tav>
                                      </p:tavLst>
                                    </p:anim>
                                    <p:anim calcmode="lin" valueType="num">
                                      <p:cBhvr additive="base">
                                        <p:cTn id="22" dur="500" fill="hold"/>
                                        <p:tgtEl>
                                          <p:spTgt spid="1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ppt_x"/>
                                          </p:val>
                                        </p:tav>
                                        <p:tav tm="100000">
                                          <p:val>
                                            <p:strVal val="#ppt_x"/>
                                          </p:val>
                                        </p:tav>
                                      </p:tavLst>
                                    </p:anim>
                                    <p:anim calcmode="lin" valueType="num">
                                      <p:cBhvr additive="base">
                                        <p:cTn id="2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cxnSp>
        <p:nvCxnSpPr>
          <p:cNvPr id="6" name="直接连接符 35">
            <a:extLst>
              <a:ext uri="{FF2B5EF4-FFF2-40B4-BE49-F238E27FC236}">
                <a16:creationId xmlns:a16="http://schemas.microsoft.com/office/drawing/2014/main" id="{2CAA6622-E08C-BB39-38A7-78A2E8D2A396}"/>
              </a:ext>
            </a:extLst>
          </p:cNvPr>
          <p:cNvCxnSpPr/>
          <p:nvPr/>
        </p:nvCxnSpPr>
        <p:spPr>
          <a:xfrm>
            <a:off x="2179735" y="1620466"/>
            <a:ext cx="466514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36">
            <a:extLst>
              <a:ext uri="{FF2B5EF4-FFF2-40B4-BE49-F238E27FC236}">
                <a16:creationId xmlns:a16="http://schemas.microsoft.com/office/drawing/2014/main" id="{F4971F4A-91B9-3494-5C7A-D4021B656AEC}"/>
              </a:ext>
            </a:extLst>
          </p:cNvPr>
          <p:cNvCxnSpPr/>
          <p:nvPr/>
        </p:nvCxnSpPr>
        <p:spPr>
          <a:xfrm>
            <a:off x="2179735" y="3109123"/>
            <a:ext cx="466514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5">
            <a:extLst>
              <a:ext uri="{FF2B5EF4-FFF2-40B4-BE49-F238E27FC236}">
                <a16:creationId xmlns:a16="http://schemas.microsoft.com/office/drawing/2014/main" id="{0EEF770F-B38D-3335-5863-6F9D2BA1FB0A}"/>
              </a:ext>
            </a:extLst>
          </p:cNvPr>
          <p:cNvSpPr txBox="1"/>
          <p:nvPr/>
        </p:nvSpPr>
        <p:spPr>
          <a:xfrm>
            <a:off x="1380212" y="1620466"/>
            <a:ext cx="6264185" cy="1107996"/>
          </a:xfrm>
          <a:prstGeom prst="rect">
            <a:avLst/>
          </a:prstGeom>
          <a:noFill/>
          <a:effectLst>
            <a:outerShdw blurRad="152400" dist="317500" dir="5400000" sx="90000" sy="-19000" rotWithShape="0">
              <a:schemeClr val="bg1"/>
            </a:outerShdw>
          </a:effectLst>
          <a:scene3d>
            <a:camera prst="orthographicFront"/>
            <a:lightRig rig="threePt" dir="t"/>
          </a:scene3d>
          <a:sp3d>
            <a:bevelT/>
          </a:sp3d>
        </p:spPr>
        <p:txBody>
          <a:bodyPr wrap="square" rtlCol="0">
            <a:spAutoFit/>
          </a:bodyPr>
          <a:lstStyle/>
          <a:p>
            <a:pPr algn="ctr"/>
            <a:r>
              <a:rPr lang="fr-FR" altLang="zh-CN" sz="3300" b="1" dirty="0">
                <a:solidFill>
                  <a:schemeClr val="bg1"/>
                </a:solidFill>
                <a:effectLst>
                  <a:outerShdw blurRad="38100" dist="38100" dir="2700000" algn="tl">
                    <a:srgbClr val="000000">
                      <a:alpha val="43137"/>
                    </a:srgbClr>
                  </a:outerShdw>
                </a:effectLst>
                <a:ea typeface="微软雅黑" pitchFamily="34" charset="-122"/>
              </a:rPr>
              <a:t>MERCI POUR VOTRE </a:t>
            </a:r>
            <a:r>
              <a:rPr lang="fr-FR" altLang="zh-CN" sz="3300" b="1" dirty="0">
                <a:solidFill>
                  <a:schemeClr val="tx2">
                    <a:lumMod val="75000"/>
                  </a:schemeClr>
                </a:solidFill>
                <a:effectLst>
                  <a:outerShdw blurRad="38100" dist="38100" dir="2700000" algn="tl">
                    <a:srgbClr val="000000">
                      <a:alpha val="43137"/>
                    </a:srgbClr>
                  </a:outerShdw>
                </a:effectLst>
                <a:ea typeface="微软雅黑" pitchFamily="34" charset="-122"/>
              </a:rPr>
              <a:t>ATTENTION</a:t>
            </a:r>
            <a:endParaRPr lang="zh-CN" altLang="en-US" sz="3300" b="1" dirty="0">
              <a:solidFill>
                <a:schemeClr val="tx2">
                  <a:lumMod val="75000"/>
                </a:schemeClr>
              </a:solidFill>
              <a:effectLst>
                <a:outerShdw blurRad="38100" dist="38100" dir="2700000" algn="tl">
                  <a:srgbClr val="000000">
                    <a:alpha val="43137"/>
                  </a:srgbClr>
                </a:outerShdw>
              </a:effectLst>
              <a:ea typeface="微软雅黑"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grpSp>
        <p:nvGrpSpPr>
          <p:cNvPr id="7" name="Groupe 6">
            <a:extLst>
              <a:ext uri="{FF2B5EF4-FFF2-40B4-BE49-F238E27FC236}">
                <a16:creationId xmlns:a16="http://schemas.microsoft.com/office/drawing/2014/main" id="{D6CF2AC0-308E-4698-8E69-12823FA2AB40}"/>
              </a:ext>
            </a:extLst>
          </p:cNvPr>
          <p:cNvGrpSpPr/>
          <p:nvPr/>
        </p:nvGrpSpPr>
        <p:grpSpPr>
          <a:xfrm>
            <a:off x="2726530" y="1529571"/>
            <a:ext cx="3725898" cy="616665"/>
            <a:chOff x="2726530" y="1529571"/>
            <a:chExt cx="3725898" cy="616665"/>
          </a:xfrm>
        </p:grpSpPr>
        <p:sp>
          <p:nvSpPr>
            <p:cNvPr id="11" name="Rectangle: Rounded Corners 33">
              <a:extLst>
                <a:ext uri="{FF2B5EF4-FFF2-40B4-BE49-F238E27FC236}">
                  <a16:creationId xmlns:a16="http://schemas.microsoft.com/office/drawing/2014/main" id="{B87AF7CB-E36E-85C6-3650-CB0E156CAD88}"/>
                </a:ext>
              </a:extLst>
            </p:cNvPr>
            <p:cNvSpPr/>
            <p:nvPr/>
          </p:nvSpPr>
          <p:spPr>
            <a:xfrm>
              <a:off x="2726530" y="1529571"/>
              <a:ext cx="3725898" cy="573964"/>
            </a:xfrm>
            <a:prstGeom prst="roundRect">
              <a:avLst>
                <a:gd name="adj" fmla="val 50000"/>
              </a:avLst>
            </a:prstGeom>
            <a:gradFill>
              <a:gsLst>
                <a:gs pos="62000">
                  <a:schemeClr val="accent1"/>
                </a:gs>
                <a:gs pos="100000">
                  <a:schemeClr val="accent1">
                    <a:lumMod val="50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94"/>
            </a:p>
          </p:txBody>
        </p:sp>
        <p:sp>
          <p:nvSpPr>
            <p:cNvPr id="12" name="TextBox 34">
              <a:extLst>
                <a:ext uri="{FF2B5EF4-FFF2-40B4-BE49-F238E27FC236}">
                  <a16:creationId xmlns:a16="http://schemas.microsoft.com/office/drawing/2014/main" id="{9F3D1C94-213A-3C49-6B8E-0D85E13FA001}"/>
                </a:ext>
              </a:extLst>
            </p:cNvPr>
            <p:cNvSpPr txBox="1"/>
            <p:nvPr/>
          </p:nvSpPr>
          <p:spPr>
            <a:xfrm>
              <a:off x="3356828" y="1561461"/>
              <a:ext cx="2856253" cy="584775"/>
            </a:xfrm>
            <a:prstGeom prst="rect">
              <a:avLst/>
            </a:prstGeom>
            <a:noFill/>
          </p:spPr>
          <p:txBody>
            <a:bodyPr wrap="square" rtlCol="0" anchor="ctr">
              <a:spAutoFit/>
            </a:bodyPr>
            <a:lstStyle/>
            <a:p>
              <a:pPr algn="just"/>
              <a:r>
                <a:rPr lang="fr-FR" sz="1600" b="1" i="1" dirty="0">
                  <a:solidFill>
                    <a:schemeClr val="accent1">
                      <a:lumMod val="25000"/>
                    </a:schemeClr>
                  </a:solidFill>
                  <a:latin typeface="Times New Roman" panose="02020603050405020304" pitchFamily="18" charset="0"/>
                  <a:cs typeface="Times New Roman" panose="02020603050405020304" pitchFamily="18" charset="0"/>
                </a:rPr>
                <a:t>Dégradation de l'environnement</a:t>
              </a:r>
              <a:endParaRPr lang="fr-FR" sz="1600" b="1" i="1" dirty="0">
                <a:solidFill>
                  <a:schemeClr val="accent1">
                    <a:lumMod val="25000"/>
                  </a:schemeClr>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endParaRPr>
            </a:p>
          </p:txBody>
        </p:sp>
      </p:grpSp>
      <p:grpSp>
        <p:nvGrpSpPr>
          <p:cNvPr id="6" name="Groupe 5">
            <a:extLst>
              <a:ext uri="{FF2B5EF4-FFF2-40B4-BE49-F238E27FC236}">
                <a16:creationId xmlns:a16="http://schemas.microsoft.com/office/drawing/2014/main" id="{3608E392-D7AB-4262-AD61-2F01E96AAB30}"/>
              </a:ext>
            </a:extLst>
          </p:cNvPr>
          <p:cNvGrpSpPr/>
          <p:nvPr/>
        </p:nvGrpSpPr>
        <p:grpSpPr>
          <a:xfrm>
            <a:off x="2726530" y="2133437"/>
            <a:ext cx="3725898" cy="584775"/>
            <a:chOff x="2726530" y="2133437"/>
            <a:chExt cx="3725898" cy="584775"/>
          </a:xfrm>
        </p:grpSpPr>
        <p:sp>
          <p:nvSpPr>
            <p:cNvPr id="10" name="Rectangle: Rounded Corners 32">
              <a:extLst>
                <a:ext uri="{FF2B5EF4-FFF2-40B4-BE49-F238E27FC236}">
                  <a16:creationId xmlns:a16="http://schemas.microsoft.com/office/drawing/2014/main" id="{0BCF054D-D8D5-630B-E532-D3E5EED79859}"/>
                </a:ext>
              </a:extLst>
            </p:cNvPr>
            <p:cNvSpPr/>
            <p:nvPr/>
          </p:nvSpPr>
          <p:spPr>
            <a:xfrm>
              <a:off x="2726530" y="2140684"/>
              <a:ext cx="3725898" cy="573964"/>
            </a:xfrm>
            <a:prstGeom prst="roundRect">
              <a:avLst>
                <a:gd name="adj" fmla="val 50000"/>
              </a:avLst>
            </a:prstGeom>
            <a:gradFill>
              <a:gsLst>
                <a:gs pos="53000">
                  <a:schemeClr val="accent3"/>
                </a:gs>
                <a:gs pos="100000">
                  <a:schemeClr val="accent3">
                    <a:lumMod val="50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94"/>
            </a:p>
          </p:txBody>
        </p:sp>
        <p:sp>
          <p:nvSpPr>
            <p:cNvPr id="13" name="TextBox 35">
              <a:extLst>
                <a:ext uri="{FF2B5EF4-FFF2-40B4-BE49-F238E27FC236}">
                  <a16:creationId xmlns:a16="http://schemas.microsoft.com/office/drawing/2014/main" id="{BFCF699C-72D6-5822-BBC6-22082F4E3BC1}"/>
                </a:ext>
              </a:extLst>
            </p:cNvPr>
            <p:cNvSpPr txBox="1"/>
            <p:nvPr/>
          </p:nvSpPr>
          <p:spPr>
            <a:xfrm>
              <a:off x="3581900" y="2133437"/>
              <a:ext cx="2867359" cy="584775"/>
            </a:xfrm>
            <a:prstGeom prst="rect">
              <a:avLst/>
            </a:prstGeom>
            <a:noFill/>
          </p:spPr>
          <p:txBody>
            <a:bodyPr wrap="square" rtlCol="0" anchor="ctr">
              <a:spAutoFit/>
            </a:bodyPr>
            <a:lstStyle/>
            <a:p>
              <a:pPr algn="just"/>
              <a:r>
                <a:rPr lang="fr-FR" sz="1600" b="1" i="1" dirty="0">
                  <a:solidFill>
                    <a:schemeClr val="accent1">
                      <a:lumMod val="25000"/>
                    </a:schemeClr>
                  </a:solidFill>
                  <a:latin typeface="Times New Roman" panose="02020603050405020304" pitchFamily="18" charset="0"/>
                  <a:cs typeface="Times New Roman" panose="02020603050405020304" pitchFamily="18" charset="0"/>
                </a:rPr>
                <a:t>Coût élevé de réparation et matériel</a:t>
              </a:r>
            </a:p>
          </p:txBody>
        </p:sp>
      </p:grpSp>
      <p:grpSp>
        <p:nvGrpSpPr>
          <p:cNvPr id="5" name="Groupe 4">
            <a:extLst>
              <a:ext uri="{FF2B5EF4-FFF2-40B4-BE49-F238E27FC236}">
                <a16:creationId xmlns:a16="http://schemas.microsoft.com/office/drawing/2014/main" id="{D18ABD2F-7B91-4177-9CCD-E7FD2E879D15}"/>
              </a:ext>
            </a:extLst>
          </p:cNvPr>
          <p:cNvGrpSpPr/>
          <p:nvPr/>
        </p:nvGrpSpPr>
        <p:grpSpPr>
          <a:xfrm>
            <a:off x="2726530" y="2743076"/>
            <a:ext cx="3725898" cy="573964"/>
            <a:chOff x="2726530" y="2743076"/>
            <a:chExt cx="3725898" cy="573964"/>
          </a:xfrm>
        </p:grpSpPr>
        <p:sp>
          <p:nvSpPr>
            <p:cNvPr id="15" name="Rectangle: Rounded Corners 37">
              <a:extLst>
                <a:ext uri="{FF2B5EF4-FFF2-40B4-BE49-F238E27FC236}">
                  <a16:creationId xmlns:a16="http://schemas.microsoft.com/office/drawing/2014/main" id="{4844A37D-C5B1-46B6-88D5-A48304D9A540}"/>
                </a:ext>
              </a:extLst>
            </p:cNvPr>
            <p:cNvSpPr/>
            <p:nvPr/>
          </p:nvSpPr>
          <p:spPr>
            <a:xfrm>
              <a:off x="2726530" y="2743076"/>
              <a:ext cx="3725898" cy="573964"/>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94"/>
            </a:p>
          </p:txBody>
        </p:sp>
        <p:sp>
          <p:nvSpPr>
            <p:cNvPr id="17" name="TextBox 39">
              <a:extLst>
                <a:ext uri="{FF2B5EF4-FFF2-40B4-BE49-F238E27FC236}">
                  <a16:creationId xmlns:a16="http://schemas.microsoft.com/office/drawing/2014/main" id="{6D2F4DA3-DFC3-9035-155F-398ABACB74E5}"/>
                </a:ext>
              </a:extLst>
            </p:cNvPr>
            <p:cNvSpPr txBox="1"/>
            <p:nvPr/>
          </p:nvSpPr>
          <p:spPr>
            <a:xfrm>
              <a:off x="4187619" y="2847922"/>
              <a:ext cx="1713072" cy="338554"/>
            </a:xfrm>
            <a:prstGeom prst="rect">
              <a:avLst/>
            </a:prstGeom>
            <a:noFill/>
          </p:spPr>
          <p:txBody>
            <a:bodyPr wrap="square" rtlCol="0" anchor="ctr">
              <a:spAutoFit/>
            </a:bodyPr>
            <a:lstStyle/>
            <a:p>
              <a:r>
                <a:rPr lang="fr-FR" sz="1600" b="1" i="1" dirty="0">
                  <a:solidFill>
                    <a:schemeClr val="accent1">
                      <a:lumMod val="25000"/>
                    </a:schemeClr>
                  </a:solidFill>
                  <a:latin typeface="Times New Roman" panose="02020603050405020304" pitchFamily="18" charset="0"/>
                  <a:cs typeface="Times New Roman" panose="02020603050405020304" pitchFamily="18" charset="0"/>
                </a:rPr>
                <a:t>Gaspillage d'eau</a:t>
              </a:r>
            </a:p>
          </p:txBody>
        </p:sp>
      </p:grpSp>
      <p:sp>
        <p:nvSpPr>
          <p:cNvPr id="16" name="Rectangle: Rounded Corners 38">
            <a:extLst>
              <a:ext uri="{FF2B5EF4-FFF2-40B4-BE49-F238E27FC236}">
                <a16:creationId xmlns:a16="http://schemas.microsoft.com/office/drawing/2014/main" id="{E3E4882A-88A6-D5EC-702F-B3F97D9D4DBD}"/>
              </a:ext>
            </a:extLst>
          </p:cNvPr>
          <p:cNvSpPr/>
          <p:nvPr/>
        </p:nvSpPr>
        <p:spPr>
          <a:xfrm>
            <a:off x="2791343" y="3366401"/>
            <a:ext cx="4014993" cy="573964"/>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94"/>
          </a:p>
        </p:txBody>
      </p:sp>
      <p:grpSp>
        <p:nvGrpSpPr>
          <p:cNvPr id="22" name="Group 54">
            <a:extLst>
              <a:ext uri="{FF2B5EF4-FFF2-40B4-BE49-F238E27FC236}">
                <a16:creationId xmlns:a16="http://schemas.microsoft.com/office/drawing/2014/main" id="{EDAA95F3-BF49-6D93-E676-AF21DBF93FB5}"/>
              </a:ext>
            </a:extLst>
          </p:cNvPr>
          <p:cNvGrpSpPr/>
          <p:nvPr/>
        </p:nvGrpSpPr>
        <p:grpSpPr>
          <a:xfrm>
            <a:off x="1243892" y="1485019"/>
            <a:ext cx="3174161" cy="2740214"/>
            <a:chOff x="1283440" y="3668391"/>
            <a:chExt cx="8990013" cy="7704138"/>
          </a:xfrm>
        </p:grpSpPr>
        <p:sp>
          <p:nvSpPr>
            <p:cNvPr id="23" name="Freeform 5">
              <a:extLst>
                <a:ext uri="{FF2B5EF4-FFF2-40B4-BE49-F238E27FC236}">
                  <a16:creationId xmlns:a16="http://schemas.microsoft.com/office/drawing/2014/main" id="{30C36EBA-0B0E-7278-11A5-047DC419DE2E}"/>
                </a:ext>
              </a:extLst>
            </p:cNvPr>
            <p:cNvSpPr>
              <a:spLocks/>
            </p:cNvSpPr>
            <p:nvPr/>
          </p:nvSpPr>
          <p:spPr bwMode="auto">
            <a:xfrm>
              <a:off x="1283440" y="3668391"/>
              <a:ext cx="8990013" cy="7704138"/>
            </a:xfrm>
            <a:custGeom>
              <a:avLst/>
              <a:gdLst>
                <a:gd name="T0" fmla="*/ 704 w 1252"/>
                <a:gd name="T1" fmla="*/ 55 h 1072"/>
                <a:gd name="T2" fmla="*/ 588 w 1252"/>
                <a:gd name="T3" fmla="*/ 54 h 1072"/>
                <a:gd name="T4" fmla="*/ 375 w 1252"/>
                <a:gd name="T5" fmla="*/ 406 h 1072"/>
                <a:gd name="T6" fmla="*/ 256 w 1252"/>
                <a:gd name="T7" fmla="*/ 603 h 1072"/>
                <a:gd name="T8" fmla="*/ 32 w 1252"/>
                <a:gd name="T9" fmla="*/ 974 h 1072"/>
                <a:gd name="T10" fmla="*/ 88 w 1252"/>
                <a:gd name="T11" fmla="*/ 1072 h 1072"/>
                <a:gd name="T12" fmla="*/ 521 w 1252"/>
                <a:gd name="T13" fmla="*/ 1072 h 1072"/>
                <a:gd name="T14" fmla="*/ 750 w 1252"/>
                <a:gd name="T15" fmla="*/ 1072 h 1072"/>
                <a:gd name="T16" fmla="*/ 1163 w 1252"/>
                <a:gd name="T17" fmla="*/ 1072 h 1072"/>
                <a:gd name="T18" fmla="*/ 1221 w 1252"/>
                <a:gd name="T19" fmla="*/ 972 h 1072"/>
                <a:gd name="T20" fmla="*/ 704 w 1252"/>
                <a:gd name="T21" fmla="*/ 55 h 1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52" h="1072">
                  <a:moveTo>
                    <a:pt x="704" y="55"/>
                  </a:moveTo>
                  <a:cubicBezTo>
                    <a:pt x="673" y="0"/>
                    <a:pt x="621" y="0"/>
                    <a:pt x="588" y="54"/>
                  </a:cubicBezTo>
                  <a:cubicBezTo>
                    <a:pt x="375" y="406"/>
                    <a:pt x="375" y="406"/>
                    <a:pt x="375" y="406"/>
                  </a:cubicBezTo>
                  <a:cubicBezTo>
                    <a:pt x="342" y="461"/>
                    <a:pt x="289" y="549"/>
                    <a:pt x="256" y="603"/>
                  </a:cubicBezTo>
                  <a:cubicBezTo>
                    <a:pt x="32" y="974"/>
                    <a:pt x="32" y="974"/>
                    <a:pt x="32" y="974"/>
                  </a:cubicBezTo>
                  <a:cubicBezTo>
                    <a:pt x="0" y="1028"/>
                    <a:pt x="25" y="1072"/>
                    <a:pt x="88" y="1072"/>
                  </a:cubicBezTo>
                  <a:cubicBezTo>
                    <a:pt x="521" y="1072"/>
                    <a:pt x="521" y="1072"/>
                    <a:pt x="521" y="1072"/>
                  </a:cubicBezTo>
                  <a:cubicBezTo>
                    <a:pt x="584" y="1072"/>
                    <a:pt x="687" y="1072"/>
                    <a:pt x="750" y="1072"/>
                  </a:cubicBezTo>
                  <a:cubicBezTo>
                    <a:pt x="1163" y="1072"/>
                    <a:pt x="1163" y="1072"/>
                    <a:pt x="1163" y="1072"/>
                  </a:cubicBezTo>
                  <a:cubicBezTo>
                    <a:pt x="1226" y="1072"/>
                    <a:pt x="1252" y="1027"/>
                    <a:pt x="1221" y="972"/>
                  </a:cubicBezTo>
                  <a:lnTo>
                    <a:pt x="704" y="55"/>
                  </a:lnTo>
                  <a:close/>
                </a:path>
              </a:pathLst>
            </a:custGeom>
            <a:solidFill>
              <a:schemeClr val="bg1">
                <a:lumMod val="50000"/>
              </a:schemeClr>
            </a:solidFill>
            <a:ln>
              <a:noFill/>
            </a:ln>
          </p:spPr>
          <p:txBody>
            <a:bodyPr vert="horz" wrap="square" lIns="25718" tIns="12859" rIns="25718" bIns="12859" numCol="1" anchor="t" anchorCtr="0" compatLnSpc="1">
              <a:prstTxWarp prst="textNoShape">
                <a:avLst/>
              </a:prstTxWarp>
            </a:bodyPr>
            <a:lstStyle/>
            <a:p>
              <a:endParaRPr lang="en-US" sz="394" dirty="0"/>
            </a:p>
          </p:txBody>
        </p:sp>
        <p:sp>
          <p:nvSpPr>
            <p:cNvPr id="24" name="TextBox 56">
              <a:extLst>
                <a:ext uri="{FF2B5EF4-FFF2-40B4-BE49-F238E27FC236}">
                  <a16:creationId xmlns:a16="http://schemas.microsoft.com/office/drawing/2014/main" id="{6220A1DC-2DE3-B6B7-3250-897291D9A1C7}"/>
                </a:ext>
              </a:extLst>
            </p:cNvPr>
            <p:cNvSpPr txBox="1"/>
            <p:nvPr/>
          </p:nvSpPr>
          <p:spPr>
            <a:xfrm>
              <a:off x="8394689" y="9802866"/>
              <a:ext cx="1081454" cy="1427772"/>
            </a:xfrm>
            <a:prstGeom prst="rect">
              <a:avLst/>
            </a:prstGeom>
            <a:noFill/>
          </p:spPr>
          <p:txBody>
            <a:bodyPr wrap="none" rtlCol="0">
              <a:spAutoFit/>
            </a:bodyPr>
            <a:lstStyle/>
            <a:p>
              <a:r>
                <a:rPr lang="en-US" sz="2700" dirty="0">
                  <a:solidFill>
                    <a:srgbClr val="272E3A">
                      <a:alpha val="67000"/>
                    </a:srgbClr>
                  </a:solidFill>
                  <a:latin typeface="Open Sans Bold" panose="020B0806030504020204" pitchFamily="34" charset="0"/>
                  <a:ea typeface="Open Sans Bold" panose="020B0806030504020204" pitchFamily="34" charset="0"/>
                  <a:cs typeface="Open Sans Bold" panose="020B0806030504020204" pitchFamily="34" charset="0"/>
                </a:rPr>
                <a:t>4</a:t>
              </a:r>
            </a:p>
          </p:txBody>
        </p:sp>
      </p:grpSp>
      <p:grpSp>
        <p:nvGrpSpPr>
          <p:cNvPr id="25" name="Group 57">
            <a:extLst>
              <a:ext uri="{FF2B5EF4-FFF2-40B4-BE49-F238E27FC236}">
                <a16:creationId xmlns:a16="http://schemas.microsoft.com/office/drawing/2014/main" id="{D539EA3C-5589-B29E-B94F-47D43C2F4906}"/>
              </a:ext>
            </a:extLst>
          </p:cNvPr>
          <p:cNvGrpSpPr/>
          <p:nvPr/>
        </p:nvGrpSpPr>
        <p:grpSpPr>
          <a:xfrm>
            <a:off x="1257095" y="2088062"/>
            <a:ext cx="2474647" cy="2137175"/>
            <a:chOff x="1283440" y="5363841"/>
            <a:chExt cx="7008813" cy="6008688"/>
          </a:xfrm>
          <a:solidFill>
            <a:schemeClr val="accent4">
              <a:lumMod val="65000"/>
            </a:schemeClr>
          </a:solidFill>
        </p:grpSpPr>
        <p:sp>
          <p:nvSpPr>
            <p:cNvPr id="26" name="Freeform 6">
              <a:extLst>
                <a:ext uri="{FF2B5EF4-FFF2-40B4-BE49-F238E27FC236}">
                  <a16:creationId xmlns:a16="http://schemas.microsoft.com/office/drawing/2014/main" id="{DC30B101-BDB8-0D76-9B3A-BE9E7D62E913}"/>
                </a:ext>
              </a:extLst>
            </p:cNvPr>
            <p:cNvSpPr>
              <a:spLocks/>
            </p:cNvSpPr>
            <p:nvPr/>
          </p:nvSpPr>
          <p:spPr bwMode="auto">
            <a:xfrm>
              <a:off x="1283440" y="5363841"/>
              <a:ext cx="7008813" cy="6008688"/>
            </a:xfrm>
            <a:custGeom>
              <a:avLst/>
              <a:gdLst>
                <a:gd name="T0" fmla="*/ 88 w 976"/>
                <a:gd name="T1" fmla="*/ 836 h 836"/>
                <a:gd name="T2" fmla="*/ 32 w 976"/>
                <a:gd name="T3" fmla="*/ 737 h 836"/>
                <a:gd name="T4" fmla="*/ 179 w 976"/>
                <a:gd name="T5" fmla="*/ 494 h 836"/>
                <a:gd name="T6" fmla="*/ 298 w 976"/>
                <a:gd name="T7" fmla="*/ 297 h 836"/>
                <a:gd name="T8" fmla="*/ 446 w 976"/>
                <a:gd name="T9" fmla="*/ 54 h 836"/>
                <a:gd name="T10" fmla="*/ 562 w 976"/>
                <a:gd name="T11" fmla="*/ 55 h 836"/>
                <a:gd name="T12" fmla="*/ 697 w 976"/>
                <a:gd name="T13" fmla="*/ 296 h 836"/>
                <a:gd name="T14" fmla="*/ 810 w 976"/>
                <a:gd name="T15" fmla="*/ 496 h 836"/>
                <a:gd name="T16" fmla="*/ 945 w 976"/>
                <a:gd name="T17" fmla="*/ 736 h 836"/>
                <a:gd name="T18" fmla="*/ 887 w 976"/>
                <a:gd name="T19" fmla="*/ 836 h 836"/>
                <a:gd name="T20" fmla="*/ 602 w 976"/>
                <a:gd name="T21" fmla="*/ 836 h 836"/>
                <a:gd name="T22" fmla="*/ 372 w 976"/>
                <a:gd name="T23" fmla="*/ 836 h 836"/>
                <a:gd name="T24" fmla="*/ 88 w 976"/>
                <a:gd name="T25" fmla="*/ 836 h 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76" h="836">
                  <a:moveTo>
                    <a:pt x="88" y="836"/>
                  </a:moveTo>
                  <a:cubicBezTo>
                    <a:pt x="25" y="836"/>
                    <a:pt x="0" y="792"/>
                    <a:pt x="32" y="737"/>
                  </a:cubicBezTo>
                  <a:cubicBezTo>
                    <a:pt x="179" y="494"/>
                    <a:pt x="179" y="494"/>
                    <a:pt x="179" y="494"/>
                  </a:cubicBezTo>
                  <a:cubicBezTo>
                    <a:pt x="212" y="440"/>
                    <a:pt x="266" y="351"/>
                    <a:pt x="298" y="297"/>
                  </a:cubicBezTo>
                  <a:cubicBezTo>
                    <a:pt x="446" y="54"/>
                    <a:pt x="446" y="54"/>
                    <a:pt x="446" y="54"/>
                  </a:cubicBezTo>
                  <a:cubicBezTo>
                    <a:pt x="478" y="0"/>
                    <a:pt x="531" y="0"/>
                    <a:pt x="562" y="55"/>
                  </a:cubicBezTo>
                  <a:cubicBezTo>
                    <a:pt x="697" y="296"/>
                    <a:pt x="697" y="296"/>
                    <a:pt x="697" y="296"/>
                  </a:cubicBezTo>
                  <a:cubicBezTo>
                    <a:pt x="728" y="351"/>
                    <a:pt x="779" y="441"/>
                    <a:pt x="810" y="496"/>
                  </a:cubicBezTo>
                  <a:cubicBezTo>
                    <a:pt x="945" y="736"/>
                    <a:pt x="945" y="736"/>
                    <a:pt x="945" y="736"/>
                  </a:cubicBezTo>
                  <a:cubicBezTo>
                    <a:pt x="976" y="791"/>
                    <a:pt x="950" y="836"/>
                    <a:pt x="887" y="836"/>
                  </a:cubicBezTo>
                  <a:cubicBezTo>
                    <a:pt x="602" y="836"/>
                    <a:pt x="602" y="836"/>
                    <a:pt x="602" y="836"/>
                  </a:cubicBezTo>
                  <a:cubicBezTo>
                    <a:pt x="539" y="836"/>
                    <a:pt x="436" y="836"/>
                    <a:pt x="372" y="836"/>
                  </a:cubicBezTo>
                  <a:lnTo>
                    <a:pt x="88" y="836"/>
                  </a:lnTo>
                  <a:close/>
                </a:path>
              </a:pathLst>
            </a:custGeom>
            <a:solidFill>
              <a:schemeClr val="bg1">
                <a:lumMod val="75000"/>
              </a:schemeClr>
            </a:solidFill>
            <a:ln>
              <a:noFill/>
            </a:ln>
          </p:spPr>
          <p:txBody>
            <a:bodyPr vert="horz" wrap="square" lIns="25718" tIns="12859" rIns="25718" bIns="12859" numCol="1" anchor="t" anchorCtr="0" compatLnSpc="1">
              <a:prstTxWarp prst="textNoShape">
                <a:avLst/>
              </a:prstTxWarp>
            </a:bodyPr>
            <a:lstStyle/>
            <a:p>
              <a:endParaRPr lang="en-US" sz="394" dirty="0"/>
            </a:p>
          </p:txBody>
        </p:sp>
        <p:sp>
          <p:nvSpPr>
            <p:cNvPr id="27" name="TextBox 59">
              <a:extLst>
                <a:ext uri="{FF2B5EF4-FFF2-40B4-BE49-F238E27FC236}">
                  <a16:creationId xmlns:a16="http://schemas.microsoft.com/office/drawing/2014/main" id="{188EA026-5EA5-41DD-E1F3-CB49DD1D3269}"/>
                </a:ext>
              </a:extLst>
            </p:cNvPr>
            <p:cNvSpPr txBox="1"/>
            <p:nvPr/>
          </p:nvSpPr>
          <p:spPr>
            <a:xfrm>
              <a:off x="6446347" y="9802866"/>
              <a:ext cx="912366" cy="1427772"/>
            </a:xfrm>
            <a:prstGeom prst="rect">
              <a:avLst/>
            </a:prstGeom>
            <a:solidFill>
              <a:schemeClr val="bg1">
                <a:lumMod val="75000"/>
              </a:schemeClr>
            </a:solidFill>
          </p:spPr>
          <p:txBody>
            <a:bodyPr wrap="square" rtlCol="0">
              <a:spAutoFit/>
            </a:bodyPr>
            <a:lstStyle/>
            <a:p>
              <a:r>
                <a:rPr lang="en-US" sz="2700">
                  <a:solidFill>
                    <a:srgbClr val="272E3A">
                      <a:alpha val="67000"/>
                    </a:srgbClr>
                  </a:solidFill>
                  <a:latin typeface="Open Sans Bold" panose="020B0806030504020204" pitchFamily="34" charset="0"/>
                  <a:ea typeface="Open Sans Bold" panose="020B0806030504020204" pitchFamily="34" charset="0"/>
                  <a:cs typeface="Open Sans Bold" panose="020B0806030504020204" pitchFamily="34" charset="0"/>
                </a:rPr>
                <a:t>3</a:t>
              </a:r>
            </a:p>
          </p:txBody>
        </p:sp>
      </p:grpSp>
      <p:grpSp>
        <p:nvGrpSpPr>
          <p:cNvPr id="29" name="Group 61">
            <a:extLst>
              <a:ext uri="{FF2B5EF4-FFF2-40B4-BE49-F238E27FC236}">
                <a16:creationId xmlns:a16="http://schemas.microsoft.com/office/drawing/2014/main" id="{B6C75C18-E351-7181-739B-B4A302C958BE}"/>
              </a:ext>
            </a:extLst>
          </p:cNvPr>
          <p:cNvGrpSpPr/>
          <p:nvPr/>
        </p:nvGrpSpPr>
        <p:grpSpPr>
          <a:xfrm>
            <a:off x="1232377" y="2693920"/>
            <a:ext cx="1774571" cy="1531313"/>
            <a:chOff x="1354241" y="6995816"/>
            <a:chExt cx="5026025" cy="4305300"/>
          </a:xfrm>
        </p:grpSpPr>
        <p:sp>
          <p:nvSpPr>
            <p:cNvPr id="30" name="Freeform 7">
              <a:extLst>
                <a:ext uri="{FF2B5EF4-FFF2-40B4-BE49-F238E27FC236}">
                  <a16:creationId xmlns:a16="http://schemas.microsoft.com/office/drawing/2014/main" id="{25461EF0-410B-2108-6F3F-E5F59DD06E7C}"/>
                </a:ext>
              </a:extLst>
            </p:cNvPr>
            <p:cNvSpPr>
              <a:spLocks/>
            </p:cNvSpPr>
            <p:nvPr/>
          </p:nvSpPr>
          <p:spPr bwMode="auto">
            <a:xfrm>
              <a:off x="1354241" y="6995816"/>
              <a:ext cx="5026025" cy="4305300"/>
            </a:xfrm>
            <a:custGeom>
              <a:avLst/>
              <a:gdLst>
                <a:gd name="T0" fmla="*/ 88 w 700"/>
                <a:gd name="T1" fmla="*/ 599 h 599"/>
                <a:gd name="T2" fmla="*/ 33 w 700"/>
                <a:gd name="T3" fmla="*/ 501 h 599"/>
                <a:gd name="T4" fmla="*/ 108 w 700"/>
                <a:gd name="T5" fmla="*/ 376 h 599"/>
                <a:gd name="T6" fmla="*/ 227 w 700"/>
                <a:gd name="T7" fmla="*/ 179 h 599"/>
                <a:gd name="T8" fmla="*/ 302 w 700"/>
                <a:gd name="T9" fmla="*/ 54 h 599"/>
                <a:gd name="T10" fmla="*/ 418 w 700"/>
                <a:gd name="T11" fmla="*/ 56 h 599"/>
                <a:gd name="T12" fmla="*/ 487 w 700"/>
                <a:gd name="T13" fmla="*/ 177 h 599"/>
                <a:gd name="T14" fmla="*/ 600 w 700"/>
                <a:gd name="T15" fmla="*/ 377 h 599"/>
                <a:gd name="T16" fmla="*/ 669 w 700"/>
                <a:gd name="T17" fmla="*/ 499 h 599"/>
                <a:gd name="T18" fmla="*/ 610 w 700"/>
                <a:gd name="T19" fmla="*/ 599 h 599"/>
                <a:gd name="T20" fmla="*/ 464 w 700"/>
                <a:gd name="T21" fmla="*/ 599 h 599"/>
                <a:gd name="T22" fmla="*/ 234 w 700"/>
                <a:gd name="T23" fmla="*/ 599 h 599"/>
                <a:gd name="T24" fmla="*/ 88 w 700"/>
                <a:gd name="T25" fmla="*/ 599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0" h="599">
                  <a:moveTo>
                    <a:pt x="88" y="599"/>
                  </a:moveTo>
                  <a:cubicBezTo>
                    <a:pt x="25" y="599"/>
                    <a:pt x="0" y="555"/>
                    <a:pt x="33" y="501"/>
                  </a:cubicBezTo>
                  <a:cubicBezTo>
                    <a:pt x="108" y="376"/>
                    <a:pt x="108" y="376"/>
                    <a:pt x="108" y="376"/>
                  </a:cubicBezTo>
                  <a:cubicBezTo>
                    <a:pt x="141" y="322"/>
                    <a:pt x="194" y="233"/>
                    <a:pt x="227" y="179"/>
                  </a:cubicBezTo>
                  <a:cubicBezTo>
                    <a:pt x="302" y="54"/>
                    <a:pt x="302" y="54"/>
                    <a:pt x="302" y="54"/>
                  </a:cubicBezTo>
                  <a:cubicBezTo>
                    <a:pt x="335" y="0"/>
                    <a:pt x="387" y="1"/>
                    <a:pt x="418" y="56"/>
                  </a:cubicBezTo>
                  <a:cubicBezTo>
                    <a:pt x="487" y="177"/>
                    <a:pt x="487" y="177"/>
                    <a:pt x="487" y="177"/>
                  </a:cubicBezTo>
                  <a:cubicBezTo>
                    <a:pt x="518" y="232"/>
                    <a:pt x="569" y="322"/>
                    <a:pt x="600" y="377"/>
                  </a:cubicBezTo>
                  <a:cubicBezTo>
                    <a:pt x="669" y="499"/>
                    <a:pt x="669" y="499"/>
                    <a:pt x="669" y="499"/>
                  </a:cubicBezTo>
                  <a:cubicBezTo>
                    <a:pt x="700" y="554"/>
                    <a:pt x="673" y="599"/>
                    <a:pt x="610" y="599"/>
                  </a:cubicBezTo>
                  <a:cubicBezTo>
                    <a:pt x="464" y="599"/>
                    <a:pt x="464" y="599"/>
                    <a:pt x="464" y="599"/>
                  </a:cubicBezTo>
                  <a:cubicBezTo>
                    <a:pt x="401" y="599"/>
                    <a:pt x="298" y="599"/>
                    <a:pt x="234" y="599"/>
                  </a:cubicBezTo>
                  <a:lnTo>
                    <a:pt x="88" y="599"/>
                  </a:lnTo>
                  <a:close/>
                </a:path>
              </a:pathLst>
            </a:custGeom>
            <a:gradFill flip="none" rotWithShape="1">
              <a:gsLst>
                <a:gs pos="37000">
                  <a:schemeClr val="accent3"/>
                </a:gs>
                <a:gs pos="65000">
                  <a:schemeClr val="accent3">
                    <a:lumMod val="50000"/>
                  </a:schemeClr>
                </a:gs>
              </a:gsLst>
              <a:lin ang="9000000" scaled="0"/>
              <a:tileRect/>
            </a:gradFill>
            <a:ln>
              <a:noFill/>
            </a:ln>
          </p:spPr>
          <p:txBody>
            <a:bodyPr vert="horz" wrap="square" lIns="25718" tIns="12859" rIns="25718" bIns="12859" numCol="1" anchor="t" anchorCtr="0" compatLnSpc="1">
              <a:prstTxWarp prst="textNoShape">
                <a:avLst/>
              </a:prstTxWarp>
            </a:bodyPr>
            <a:lstStyle/>
            <a:p>
              <a:endParaRPr lang="en-US" sz="394" dirty="0"/>
            </a:p>
          </p:txBody>
        </p:sp>
        <p:sp>
          <p:nvSpPr>
            <p:cNvPr id="31" name="TextBox 63">
              <a:extLst>
                <a:ext uri="{FF2B5EF4-FFF2-40B4-BE49-F238E27FC236}">
                  <a16:creationId xmlns:a16="http://schemas.microsoft.com/office/drawing/2014/main" id="{C952ED5C-9EAF-82EC-A8CD-5191FCC8A727}"/>
                </a:ext>
              </a:extLst>
            </p:cNvPr>
            <p:cNvSpPr txBox="1"/>
            <p:nvPr/>
          </p:nvSpPr>
          <p:spPr>
            <a:xfrm>
              <a:off x="4547362" y="9802865"/>
              <a:ext cx="1081454" cy="1427771"/>
            </a:xfrm>
            <a:prstGeom prst="rect">
              <a:avLst/>
            </a:prstGeom>
            <a:noFill/>
          </p:spPr>
          <p:txBody>
            <a:bodyPr wrap="none" rtlCol="0">
              <a:spAutoFit/>
            </a:bodyPr>
            <a:lstStyle/>
            <a:p>
              <a:r>
                <a:rPr lang="en-US" sz="2700">
                  <a:solidFill>
                    <a:srgbClr val="272E3A">
                      <a:alpha val="67000"/>
                    </a:srgbClr>
                  </a:solidFill>
                  <a:latin typeface="Open Sans Bold" panose="020B0806030504020204" pitchFamily="34" charset="0"/>
                  <a:ea typeface="Open Sans Bold" panose="020B0806030504020204" pitchFamily="34" charset="0"/>
                  <a:cs typeface="Open Sans Bold" panose="020B0806030504020204" pitchFamily="34" charset="0"/>
                </a:rPr>
                <a:t>2</a:t>
              </a:r>
            </a:p>
          </p:txBody>
        </p:sp>
      </p:grpSp>
      <p:grpSp>
        <p:nvGrpSpPr>
          <p:cNvPr id="32" name="Group 64">
            <a:extLst>
              <a:ext uri="{FF2B5EF4-FFF2-40B4-BE49-F238E27FC236}">
                <a16:creationId xmlns:a16="http://schemas.microsoft.com/office/drawing/2014/main" id="{28756F03-BCFE-D4F0-5F1A-53F6AF40FBE0}"/>
              </a:ext>
            </a:extLst>
          </p:cNvPr>
          <p:cNvGrpSpPr/>
          <p:nvPr/>
        </p:nvGrpSpPr>
        <p:grpSpPr>
          <a:xfrm>
            <a:off x="1255303" y="3248401"/>
            <a:ext cx="1130546" cy="976832"/>
            <a:chOff x="1277090" y="8626153"/>
            <a:chExt cx="3201988" cy="2746375"/>
          </a:xfrm>
        </p:grpSpPr>
        <p:sp>
          <p:nvSpPr>
            <p:cNvPr id="33" name="Freeform 8">
              <a:extLst>
                <a:ext uri="{FF2B5EF4-FFF2-40B4-BE49-F238E27FC236}">
                  <a16:creationId xmlns:a16="http://schemas.microsoft.com/office/drawing/2014/main" id="{F7C29915-CD9B-4216-13B3-7B69996106AD}"/>
                </a:ext>
              </a:extLst>
            </p:cNvPr>
            <p:cNvSpPr>
              <a:spLocks/>
            </p:cNvSpPr>
            <p:nvPr/>
          </p:nvSpPr>
          <p:spPr bwMode="auto">
            <a:xfrm>
              <a:off x="1277090" y="8626153"/>
              <a:ext cx="3201988" cy="2746375"/>
            </a:xfrm>
            <a:custGeom>
              <a:avLst/>
              <a:gdLst>
                <a:gd name="T0" fmla="*/ 89 w 446"/>
                <a:gd name="T1" fmla="*/ 382 h 382"/>
                <a:gd name="T2" fmla="*/ 33 w 446"/>
                <a:gd name="T3" fmla="*/ 284 h 382"/>
                <a:gd name="T4" fmla="*/ 43 w 446"/>
                <a:gd name="T5" fmla="*/ 268 h 382"/>
                <a:gd name="T6" fmla="*/ 162 w 446"/>
                <a:gd name="T7" fmla="*/ 71 h 382"/>
                <a:gd name="T8" fmla="*/ 171 w 446"/>
                <a:gd name="T9" fmla="*/ 54 h 382"/>
                <a:gd name="T10" fmla="*/ 287 w 446"/>
                <a:gd name="T11" fmla="*/ 56 h 382"/>
                <a:gd name="T12" fmla="*/ 295 w 446"/>
                <a:gd name="T13" fmla="*/ 69 h 382"/>
                <a:gd name="T14" fmla="*/ 408 w 446"/>
                <a:gd name="T15" fmla="*/ 269 h 382"/>
                <a:gd name="T16" fmla="*/ 415 w 446"/>
                <a:gd name="T17" fmla="*/ 282 h 382"/>
                <a:gd name="T18" fmla="*/ 356 w 446"/>
                <a:gd name="T19" fmla="*/ 382 h 382"/>
                <a:gd name="T20" fmla="*/ 337 w 446"/>
                <a:gd name="T21" fmla="*/ 382 h 382"/>
                <a:gd name="T22" fmla="*/ 107 w 446"/>
                <a:gd name="T23" fmla="*/ 382 h 382"/>
                <a:gd name="T24" fmla="*/ 89 w 446"/>
                <a:gd name="T25"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6" h="382">
                  <a:moveTo>
                    <a:pt x="89" y="382"/>
                  </a:moveTo>
                  <a:cubicBezTo>
                    <a:pt x="25" y="382"/>
                    <a:pt x="0" y="338"/>
                    <a:pt x="33" y="284"/>
                  </a:cubicBezTo>
                  <a:cubicBezTo>
                    <a:pt x="43" y="268"/>
                    <a:pt x="43" y="268"/>
                    <a:pt x="43" y="268"/>
                  </a:cubicBezTo>
                  <a:cubicBezTo>
                    <a:pt x="75" y="213"/>
                    <a:pt x="129" y="125"/>
                    <a:pt x="162" y="71"/>
                  </a:cubicBezTo>
                  <a:cubicBezTo>
                    <a:pt x="171" y="54"/>
                    <a:pt x="171" y="54"/>
                    <a:pt x="171" y="54"/>
                  </a:cubicBezTo>
                  <a:cubicBezTo>
                    <a:pt x="204" y="0"/>
                    <a:pt x="256" y="1"/>
                    <a:pt x="287" y="56"/>
                  </a:cubicBezTo>
                  <a:cubicBezTo>
                    <a:pt x="295" y="69"/>
                    <a:pt x="295" y="69"/>
                    <a:pt x="295" y="69"/>
                  </a:cubicBezTo>
                  <a:cubicBezTo>
                    <a:pt x="326" y="124"/>
                    <a:pt x="377" y="214"/>
                    <a:pt x="408" y="269"/>
                  </a:cubicBezTo>
                  <a:cubicBezTo>
                    <a:pt x="415" y="282"/>
                    <a:pt x="415" y="282"/>
                    <a:pt x="415" y="282"/>
                  </a:cubicBezTo>
                  <a:cubicBezTo>
                    <a:pt x="446" y="337"/>
                    <a:pt x="420" y="382"/>
                    <a:pt x="356" y="382"/>
                  </a:cubicBezTo>
                  <a:cubicBezTo>
                    <a:pt x="337" y="382"/>
                    <a:pt x="337" y="382"/>
                    <a:pt x="337" y="382"/>
                  </a:cubicBezTo>
                  <a:cubicBezTo>
                    <a:pt x="274" y="382"/>
                    <a:pt x="171" y="382"/>
                    <a:pt x="107" y="382"/>
                  </a:cubicBezTo>
                  <a:lnTo>
                    <a:pt x="89" y="382"/>
                  </a:lnTo>
                  <a:close/>
                </a:path>
              </a:pathLst>
            </a:custGeom>
            <a:solidFill>
              <a:schemeClr val="accent1"/>
            </a:solidFill>
            <a:ln>
              <a:noFill/>
            </a:ln>
          </p:spPr>
          <p:txBody>
            <a:bodyPr vert="horz" wrap="square" lIns="25718" tIns="12859" rIns="25718" bIns="12859" numCol="1" anchor="t" anchorCtr="0" compatLnSpc="1">
              <a:prstTxWarp prst="textNoShape">
                <a:avLst/>
              </a:prstTxWarp>
            </a:bodyPr>
            <a:lstStyle/>
            <a:p>
              <a:endParaRPr lang="en-US" sz="394"/>
            </a:p>
          </p:txBody>
        </p:sp>
        <p:sp>
          <p:nvSpPr>
            <p:cNvPr id="34" name="TextBox 66">
              <a:extLst>
                <a:ext uri="{FF2B5EF4-FFF2-40B4-BE49-F238E27FC236}">
                  <a16:creationId xmlns:a16="http://schemas.microsoft.com/office/drawing/2014/main" id="{45F4F554-A327-04DB-A807-87036E64AB41}"/>
                </a:ext>
              </a:extLst>
            </p:cNvPr>
            <p:cNvSpPr txBox="1"/>
            <p:nvPr/>
          </p:nvSpPr>
          <p:spPr>
            <a:xfrm>
              <a:off x="2431750" y="9802869"/>
              <a:ext cx="1081455" cy="1427773"/>
            </a:xfrm>
            <a:prstGeom prst="rect">
              <a:avLst/>
            </a:prstGeom>
            <a:noFill/>
          </p:spPr>
          <p:txBody>
            <a:bodyPr wrap="none" rtlCol="0">
              <a:spAutoFit/>
            </a:bodyPr>
            <a:lstStyle/>
            <a:p>
              <a:r>
                <a:rPr lang="en-US" sz="2700">
                  <a:solidFill>
                    <a:srgbClr val="272E3A">
                      <a:alpha val="67000"/>
                    </a:srgbClr>
                  </a:solidFill>
                  <a:latin typeface="Open Sans Bold" panose="020B0806030504020204" pitchFamily="34" charset="0"/>
                  <a:ea typeface="Open Sans Bold" panose="020B0806030504020204" pitchFamily="34" charset="0"/>
                  <a:cs typeface="Open Sans Bold" panose="020B0806030504020204" pitchFamily="34" charset="0"/>
                </a:rPr>
                <a:t>1</a:t>
              </a:r>
            </a:p>
          </p:txBody>
        </p:sp>
      </p:grpSp>
      <p:pic>
        <p:nvPicPr>
          <p:cNvPr id="35" name="Image 160">
            <a:extLst>
              <a:ext uri="{FF2B5EF4-FFF2-40B4-BE49-F238E27FC236}">
                <a16:creationId xmlns:a16="http://schemas.microsoft.com/office/drawing/2014/main" id="{E8D5B58D-3FD5-E52F-C83D-2592B3564B3C}"/>
              </a:ext>
            </a:extLst>
          </p:cNvPr>
          <p:cNvPicPr>
            <a:picLocks noChangeAspect="1"/>
          </p:cNvPicPr>
          <p:nvPr/>
        </p:nvPicPr>
        <p:blipFill>
          <a:blip r:embed="rId4" cstate="print">
            <a:duotone>
              <a:prstClr val="black"/>
              <a:schemeClr val="accent2">
                <a:tint val="45000"/>
                <a:satMod val="400000"/>
              </a:schemeClr>
            </a:duotone>
            <a:extLst>
              <a:ext uri="{28A0092B-C50C-407E-A947-70E740481C1C}">
                <a14:useLocalDpi xmlns:a14="http://schemas.microsoft.com/office/drawing/2010/main" val="0"/>
              </a:ext>
            </a:extLst>
          </a:blip>
          <a:stretch>
            <a:fillRect/>
          </a:stretch>
        </p:blipFill>
        <p:spPr>
          <a:xfrm>
            <a:off x="7200186" y="1823160"/>
            <a:ext cx="1185137" cy="1462415"/>
          </a:xfrm>
          <a:prstGeom prst="rect">
            <a:avLst/>
          </a:prstGeom>
        </p:spPr>
      </p:pic>
      <p:sp>
        <p:nvSpPr>
          <p:cNvPr id="2" name="TextBox 26">
            <a:extLst>
              <a:ext uri="{FF2B5EF4-FFF2-40B4-BE49-F238E27FC236}">
                <a16:creationId xmlns:a16="http://schemas.microsoft.com/office/drawing/2014/main" id="{A4949F19-130E-6E8A-044D-3B2EEBEE1E1C}"/>
              </a:ext>
            </a:extLst>
          </p:cNvPr>
          <p:cNvSpPr txBox="1"/>
          <p:nvPr/>
        </p:nvSpPr>
        <p:spPr>
          <a:xfrm>
            <a:off x="1100901" y="203186"/>
            <a:ext cx="6683914" cy="461665"/>
          </a:xfrm>
          <a:prstGeom prst="rect">
            <a:avLst/>
          </a:prstGeom>
          <a:noFill/>
          <a:ln w="3175">
            <a:noFill/>
          </a:ln>
        </p:spPr>
        <p:txBody>
          <a:bodyPr wrap="square" rtlCol="0">
            <a:spAutoFit/>
          </a:bodyPr>
          <a:lstStyle/>
          <a:p>
            <a:r>
              <a:rPr lang="fr-FR" sz="2400" b="1" dirty="0">
                <a:solidFill>
                  <a:schemeClr val="tx1">
                    <a:lumMod val="95000"/>
                    <a:lumOff val="5000"/>
                  </a:schemeClr>
                </a:solidFill>
              </a:rPr>
              <a:t>Introduction</a:t>
            </a:r>
            <a:endParaRPr lang="fr-FR" sz="1800" dirty="0">
              <a:solidFill>
                <a:schemeClr val="bg1">
                  <a:lumMod val="85000"/>
                </a:schemeClr>
              </a:solidFill>
            </a:endParaRPr>
          </a:p>
        </p:txBody>
      </p:sp>
      <p:sp>
        <p:nvSpPr>
          <p:cNvPr id="4" name="Google Shape;193;p20">
            <a:extLst>
              <a:ext uri="{FF2B5EF4-FFF2-40B4-BE49-F238E27FC236}">
                <a16:creationId xmlns:a16="http://schemas.microsoft.com/office/drawing/2014/main" id="{E1BDDB04-6DDE-383A-69CE-75FDEB91E434}"/>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5</a:t>
            </a:fld>
            <a:endParaRPr lang="en" sz="1600" dirty="0">
              <a:solidFill>
                <a:srgbClr val="757C83"/>
              </a:solidFill>
              <a:latin typeface="IBM Plex Sans"/>
              <a:sym typeface="IBM Plex Sans"/>
            </a:endParaRPr>
          </a:p>
        </p:txBody>
      </p:sp>
      <p:sp>
        <p:nvSpPr>
          <p:cNvPr id="8" name="Rectangle 7">
            <a:extLst>
              <a:ext uri="{FF2B5EF4-FFF2-40B4-BE49-F238E27FC236}">
                <a16:creationId xmlns:a16="http://schemas.microsoft.com/office/drawing/2014/main" id="{21F8EBC2-EA7B-4092-BFA2-9DE3B8BF5287}"/>
              </a:ext>
            </a:extLst>
          </p:cNvPr>
          <p:cNvSpPr/>
          <p:nvPr/>
        </p:nvSpPr>
        <p:spPr>
          <a:xfrm>
            <a:off x="4239862" y="3378763"/>
            <a:ext cx="2589438" cy="584775"/>
          </a:xfrm>
          <a:prstGeom prst="rect">
            <a:avLst/>
          </a:prstGeom>
        </p:spPr>
        <p:txBody>
          <a:bodyPr wrap="square">
            <a:spAutoFit/>
          </a:bodyPr>
          <a:lstStyle/>
          <a:p>
            <a:pPr algn="just"/>
            <a:r>
              <a:rPr lang="fr-FR" sz="1600" b="1" i="1" dirty="0">
                <a:solidFill>
                  <a:schemeClr val="accent1">
                    <a:lumMod val="25000"/>
                  </a:schemeClr>
                </a:solidFill>
                <a:latin typeface="Times New Roman" panose="02020603050405020304" pitchFamily="18" charset="0"/>
                <a:cs typeface="Times New Roman" panose="02020603050405020304" pitchFamily="18" charset="0"/>
              </a:rPr>
              <a:t>Perte de ressource en eau potable</a:t>
            </a:r>
            <a:endParaRPr lang="fr-FR" sz="1600" b="1" i="1" dirty="0">
              <a:solidFill>
                <a:schemeClr val="accent1">
                  <a:lumMod val="25000"/>
                </a:schemeClr>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73333">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14:bounceEnd="73333">
                                          <p:cBhvr additive="base">
                                            <p:cTn id="7" dur="10" fill="hold"/>
                                            <p:tgtEl>
                                              <p:spTgt spid="32"/>
                                            </p:tgtEl>
                                            <p:attrNameLst>
                                              <p:attrName>ppt_x</p:attrName>
                                            </p:attrNameLst>
                                          </p:cBhvr>
                                          <p:tavLst>
                                            <p:tav tm="0">
                                              <p:val>
                                                <p:strVal val="#ppt_x"/>
                                              </p:val>
                                            </p:tav>
                                            <p:tav tm="100000">
                                              <p:val>
                                                <p:strVal val="#ppt_x"/>
                                              </p:val>
                                            </p:tav>
                                          </p:tavLst>
                                        </p:anim>
                                        <p:anim calcmode="lin" valueType="num" p14:bounceEnd="73333">
                                          <p:cBhvr additive="base">
                                            <p:cTn id="8" dur="10" fill="hold"/>
                                            <p:tgtEl>
                                              <p:spTgt spid="32"/>
                                            </p:tgtEl>
                                            <p:attrNameLst>
                                              <p:attrName>ppt_y</p:attrName>
                                            </p:attrNameLst>
                                          </p:cBhvr>
                                          <p:tavLst>
                                            <p:tav tm="0">
                                              <p:val>
                                                <p:strVal val="1+#ppt_h/2"/>
                                              </p:val>
                                            </p:tav>
                                            <p:tav tm="100000">
                                              <p:val>
                                                <p:strVal val="#ppt_y"/>
                                              </p:val>
                                            </p:tav>
                                          </p:tavLst>
                                        </p:anim>
                                      </p:childTnLst>
                                    </p:cTn>
                                  </p:par>
                                </p:childTnLst>
                              </p:cTn>
                            </p:par>
                            <p:par>
                              <p:cTn id="9" fill="hold">
                                <p:stCondLst>
                                  <p:cond delay="10"/>
                                </p:stCondLst>
                                <p:childTnLst>
                                  <p:par>
                                    <p:cTn id="10" presetID="2" presetClass="entr" presetSubtype="4" fill="hold" nodeType="after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additive="base">
                                            <p:cTn id="12" dur="500" fill="hold"/>
                                            <p:tgtEl>
                                              <p:spTgt spid="29"/>
                                            </p:tgtEl>
                                            <p:attrNameLst>
                                              <p:attrName>ppt_x</p:attrName>
                                            </p:attrNameLst>
                                          </p:cBhvr>
                                          <p:tavLst>
                                            <p:tav tm="0">
                                              <p:val>
                                                <p:strVal val="#ppt_x"/>
                                              </p:val>
                                            </p:tav>
                                            <p:tav tm="100000">
                                              <p:val>
                                                <p:strVal val="#ppt_x"/>
                                              </p:val>
                                            </p:tav>
                                          </p:tavLst>
                                        </p:anim>
                                        <p:anim calcmode="lin" valueType="num">
                                          <p:cBhvr additive="base">
                                            <p:cTn id="13" dur="500" fill="hold"/>
                                            <p:tgtEl>
                                              <p:spTgt spid="29"/>
                                            </p:tgtEl>
                                            <p:attrNameLst>
                                              <p:attrName>ppt_y</p:attrName>
                                            </p:attrNameLst>
                                          </p:cBhvr>
                                          <p:tavLst>
                                            <p:tav tm="0">
                                              <p:val>
                                                <p:strVal val="1+#ppt_h/2"/>
                                              </p:val>
                                            </p:tav>
                                            <p:tav tm="100000">
                                              <p:val>
                                                <p:strVal val="#ppt_y"/>
                                              </p:val>
                                            </p:tav>
                                          </p:tavLst>
                                        </p:anim>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
                                            <p:tgtEl>
                                              <p:spTgt spid="5"/>
                                            </p:tgtEl>
                                          </p:cBhvr>
                                        </p:animEffect>
                                      </p:childTnLst>
                                    </p:cTn>
                                  </p:par>
                                </p:childTnLst>
                              </p:cTn>
                            </p:par>
                            <p:par>
                              <p:cTn id="17" fill="hold">
                                <p:stCondLst>
                                  <p:cond delay="510"/>
                                </p:stCondLst>
                                <p:childTnLst>
                                  <p:par>
                                    <p:cTn id="18" presetID="2" presetClass="entr" presetSubtype="4" fill="hold" nodeType="after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additive="base">
                                            <p:cTn id="20" dur="1000" fill="hold"/>
                                            <p:tgtEl>
                                              <p:spTgt spid="25"/>
                                            </p:tgtEl>
                                            <p:attrNameLst>
                                              <p:attrName>ppt_x</p:attrName>
                                            </p:attrNameLst>
                                          </p:cBhvr>
                                          <p:tavLst>
                                            <p:tav tm="0">
                                              <p:val>
                                                <p:strVal val="#ppt_x"/>
                                              </p:val>
                                            </p:tav>
                                            <p:tav tm="100000">
                                              <p:val>
                                                <p:strVal val="#ppt_x"/>
                                              </p:val>
                                            </p:tav>
                                          </p:tavLst>
                                        </p:anim>
                                        <p:anim calcmode="lin" valueType="num">
                                          <p:cBhvr additive="base">
                                            <p:cTn id="21" dur="1000" fill="hold"/>
                                            <p:tgtEl>
                                              <p:spTgt spid="25"/>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ppt_x"/>
                                              </p:val>
                                            </p:tav>
                                            <p:tav tm="100000">
                                              <p:val>
                                                <p:strVal val="#ppt_x"/>
                                              </p:val>
                                            </p:tav>
                                          </p:tavLst>
                                        </p:anim>
                                        <p:anim calcmode="lin" valueType="num">
                                          <p:cBhvr additive="base">
                                            <p:cTn id="25" dur="500" fill="hold"/>
                                            <p:tgtEl>
                                              <p:spTgt spid="6"/>
                                            </p:tgtEl>
                                            <p:attrNameLst>
                                              <p:attrName>ppt_y</p:attrName>
                                            </p:attrNameLst>
                                          </p:cBhvr>
                                          <p:tavLst>
                                            <p:tav tm="0">
                                              <p:val>
                                                <p:strVal val="1+#ppt_h/2"/>
                                              </p:val>
                                            </p:tav>
                                            <p:tav tm="100000">
                                              <p:val>
                                                <p:strVal val="#ppt_y"/>
                                              </p:val>
                                            </p:tav>
                                          </p:tavLst>
                                        </p:anim>
                                      </p:childTnLst>
                                    </p:cTn>
                                  </p:par>
                                </p:childTnLst>
                              </p:cTn>
                            </p:par>
                            <p:par>
                              <p:cTn id="26" fill="hold">
                                <p:stCondLst>
                                  <p:cond delay="1510"/>
                                </p:stCondLst>
                                <p:childTnLst>
                                  <p:par>
                                    <p:cTn id="27" presetID="2" presetClass="entr" presetSubtype="4" fill="hold" nodeType="afterEffect">
                                      <p:stCondLst>
                                        <p:cond delay="0"/>
                                      </p:stCondLst>
                                      <p:childTnLst>
                                        <p:set>
                                          <p:cBhvr>
                                            <p:cTn id="28" dur="1" fill="hold">
                                              <p:stCondLst>
                                                <p:cond delay="0"/>
                                              </p:stCondLst>
                                            </p:cTn>
                                            <p:tgtEl>
                                              <p:spTgt spid="22"/>
                                            </p:tgtEl>
                                            <p:attrNameLst>
                                              <p:attrName>style.visibility</p:attrName>
                                            </p:attrNameLst>
                                          </p:cBhvr>
                                          <p:to>
                                            <p:strVal val="visible"/>
                                          </p:to>
                                        </p:set>
                                        <p:anim calcmode="lin" valueType="num">
                                          <p:cBhvr additive="base">
                                            <p:cTn id="29" dur="1000" fill="hold"/>
                                            <p:tgtEl>
                                              <p:spTgt spid="22"/>
                                            </p:tgtEl>
                                            <p:attrNameLst>
                                              <p:attrName>ppt_x</p:attrName>
                                            </p:attrNameLst>
                                          </p:cBhvr>
                                          <p:tavLst>
                                            <p:tav tm="0">
                                              <p:val>
                                                <p:strVal val="#ppt_x"/>
                                              </p:val>
                                            </p:tav>
                                            <p:tav tm="100000">
                                              <p:val>
                                                <p:strVal val="#ppt_x"/>
                                              </p:val>
                                            </p:tav>
                                          </p:tavLst>
                                        </p:anim>
                                        <p:anim calcmode="lin" valueType="num">
                                          <p:cBhvr additive="base">
                                            <p:cTn id="30" dur="1000" fill="hold"/>
                                            <p:tgtEl>
                                              <p:spTgt spid="22"/>
                                            </p:tgtEl>
                                            <p:attrNameLst>
                                              <p:attrName>ppt_y</p:attrName>
                                            </p:attrNameLst>
                                          </p:cBhvr>
                                          <p:tavLst>
                                            <p:tav tm="0">
                                              <p:val>
                                                <p:strVal val="1+#ppt_h/2"/>
                                              </p:val>
                                            </p:tav>
                                            <p:tav tm="100000">
                                              <p:val>
                                                <p:strVal val="#ppt_y"/>
                                              </p:val>
                                            </p:tav>
                                          </p:tavLst>
                                        </p:anim>
                                      </p:childTnLst>
                                    </p:cTn>
                                  </p:par>
                                </p:childTnLst>
                              </p:cTn>
                            </p:par>
                            <p:par>
                              <p:cTn id="31" fill="hold">
                                <p:stCondLst>
                                  <p:cond delay="2510"/>
                                </p:stCondLst>
                                <p:childTnLst>
                                  <p:par>
                                    <p:cTn id="32" presetID="10" presetClass="entr" presetSubtype="0" fill="hold" nodeType="after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childTnLst>
                                    </p:cTn>
                                  </p:par>
                                  <p:par>
                                    <p:cTn id="35" presetID="26" presetClass="emph" presetSubtype="0" repeatCount="indefinite" fill="hold" nodeType="withEffect">
                                      <p:stCondLst>
                                        <p:cond delay="3400"/>
                                      </p:stCondLst>
                                      <p:childTnLst>
                                        <p:animEffect transition="out" filter="fade">
                                          <p:cBhvr>
                                            <p:cTn id="36" dur="1000" tmFilter="0, 0; .2, .5; .8, .5; 1, 0"/>
                                            <p:tgtEl>
                                              <p:spTgt spid="35"/>
                                            </p:tgtEl>
                                          </p:cBhvr>
                                        </p:animEffect>
                                        <p:animScale>
                                          <p:cBhvr>
                                            <p:cTn id="37" dur="500" autoRev="1" fill="hold"/>
                                            <p:tgtEl>
                                              <p:spTgt spid="3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10" fill="hold"/>
                                            <p:tgtEl>
                                              <p:spTgt spid="32"/>
                                            </p:tgtEl>
                                            <p:attrNameLst>
                                              <p:attrName>ppt_x</p:attrName>
                                            </p:attrNameLst>
                                          </p:cBhvr>
                                          <p:tavLst>
                                            <p:tav tm="0">
                                              <p:val>
                                                <p:strVal val="#ppt_x"/>
                                              </p:val>
                                            </p:tav>
                                            <p:tav tm="100000">
                                              <p:val>
                                                <p:strVal val="#ppt_x"/>
                                              </p:val>
                                            </p:tav>
                                          </p:tavLst>
                                        </p:anim>
                                        <p:anim calcmode="lin" valueType="num">
                                          <p:cBhvr additive="base">
                                            <p:cTn id="8" dur="10" fill="hold"/>
                                            <p:tgtEl>
                                              <p:spTgt spid="32"/>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500"/>
                                </p:stCondLst>
                                <p:childTnLst>
                                  <p:par>
                                    <p:cTn id="13" presetID="2" presetClass="entr" presetSubtype="4" fill="hold" nodeType="after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ppt_x"/>
                                              </p:val>
                                            </p:tav>
                                            <p:tav tm="100000">
                                              <p:val>
                                                <p:strVal val="#ppt_x"/>
                                              </p:val>
                                            </p:tav>
                                          </p:tavLst>
                                        </p:anim>
                                        <p:anim calcmode="lin" valueType="num">
                                          <p:cBhvr additive="base">
                                            <p:cTn id="16" dur="500" fill="hold"/>
                                            <p:tgtEl>
                                              <p:spTgt spid="29"/>
                                            </p:tgtEl>
                                            <p:attrNameLst>
                                              <p:attrName>ppt_y</p:attrName>
                                            </p:attrNameLst>
                                          </p:cBhvr>
                                          <p:tavLst>
                                            <p:tav tm="0">
                                              <p:val>
                                                <p:strVal val="1+#ppt_h/2"/>
                                              </p:val>
                                            </p:tav>
                                            <p:tav tm="100000">
                                              <p:val>
                                                <p:strVal val="#ppt_y"/>
                                              </p:val>
                                            </p:tav>
                                          </p:tavLst>
                                        </p:anim>
                                      </p:childTnLst>
                                    </p:cTn>
                                  </p:par>
                                  <p:par>
                                    <p:cTn id="17" presetID="10"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
                                            <p:tgtEl>
                                              <p:spTgt spid="5"/>
                                            </p:tgtEl>
                                          </p:cBhvr>
                                        </p:animEffect>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fill="hold"/>
                                            <p:tgtEl>
                                              <p:spTgt spid="6"/>
                                            </p:tgtEl>
                                            <p:attrNameLst>
                                              <p:attrName>ppt_x</p:attrName>
                                            </p:attrNameLst>
                                          </p:cBhvr>
                                          <p:tavLst>
                                            <p:tav tm="0">
                                              <p:val>
                                                <p:strVal val="#ppt_x"/>
                                              </p:val>
                                            </p:tav>
                                            <p:tav tm="100000">
                                              <p:val>
                                                <p:strVal val="#ppt_x"/>
                                              </p:val>
                                            </p:tav>
                                          </p:tavLst>
                                        </p:anim>
                                        <p:anim calcmode="lin" valueType="num">
                                          <p:cBhvr additive="base">
                                            <p:cTn id="28" dur="500" fill="hold"/>
                                            <p:tgtEl>
                                              <p:spTgt spid="6"/>
                                            </p:tgtEl>
                                            <p:attrNameLst>
                                              <p:attrName>ppt_y</p:attrName>
                                            </p:attrNameLst>
                                          </p:cBhvr>
                                          <p:tavLst>
                                            <p:tav tm="0">
                                              <p:val>
                                                <p:strVal val="1+#ppt_h/2"/>
                                              </p:val>
                                            </p:tav>
                                            <p:tav tm="100000">
                                              <p:val>
                                                <p:strVal val="#ppt_y"/>
                                              </p:val>
                                            </p:tav>
                                          </p:tavLst>
                                        </p:anim>
                                      </p:childTnLst>
                                    </p:cTn>
                                  </p:par>
                                </p:childTnLst>
                              </p:cTn>
                            </p:par>
                            <p:par>
                              <p:cTn id="29" fill="hold">
                                <p:stCondLst>
                                  <p:cond delay="2000"/>
                                </p:stCondLst>
                                <p:childTnLst>
                                  <p:par>
                                    <p:cTn id="30" presetID="2" presetClass="entr" presetSubtype="4" fill="hold" nodeType="after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additive="base">
                                            <p:cTn id="32" dur="1000" fill="hold"/>
                                            <p:tgtEl>
                                              <p:spTgt spid="22"/>
                                            </p:tgtEl>
                                            <p:attrNameLst>
                                              <p:attrName>ppt_x</p:attrName>
                                            </p:attrNameLst>
                                          </p:cBhvr>
                                          <p:tavLst>
                                            <p:tav tm="0">
                                              <p:val>
                                                <p:strVal val="#ppt_x"/>
                                              </p:val>
                                            </p:tav>
                                            <p:tav tm="100000">
                                              <p:val>
                                                <p:strVal val="#ppt_x"/>
                                              </p:val>
                                            </p:tav>
                                          </p:tavLst>
                                        </p:anim>
                                        <p:anim calcmode="lin" valueType="num">
                                          <p:cBhvr additive="base">
                                            <p:cTn id="33" dur="1000" fill="hold"/>
                                            <p:tgtEl>
                                              <p:spTgt spid="22"/>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par>
                                    <p:cTn id="38" presetID="26" presetClass="emph" presetSubtype="0" repeatCount="indefinite" fill="hold" nodeType="withEffect">
                                      <p:stCondLst>
                                        <p:cond delay="3400"/>
                                      </p:stCondLst>
                                      <p:childTnLst>
                                        <p:animEffect transition="out" filter="fade">
                                          <p:cBhvr>
                                            <p:cTn id="39" dur="1000" tmFilter="0, 0; .2, .5; .8, .5; 1, 0"/>
                                            <p:tgtEl>
                                              <p:spTgt spid="35"/>
                                            </p:tgtEl>
                                          </p:cBhvr>
                                        </p:animEffect>
                                        <p:animScale>
                                          <p:cBhvr>
                                            <p:cTn id="40" dur="500" autoRev="1" fill="hold"/>
                                            <p:tgtEl>
                                              <p:spTgt spid="3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 name="TextBox 5">
            <a:extLst>
              <a:ext uri="{FF2B5EF4-FFF2-40B4-BE49-F238E27FC236}">
                <a16:creationId xmlns:a16="http://schemas.microsoft.com/office/drawing/2014/main" id="{70A331E9-9C65-616F-25DF-70B4D682BF6E}"/>
              </a:ext>
            </a:extLst>
          </p:cNvPr>
          <p:cNvSpPr txBox="1"/>
          <p:nvPr/>
        </p:nvSpPr>
        <p:spPr>
          <a:xfrm>
            <a:off x="1619014" y="2383072"/>
            <a:ext cx="2124145" cy="646331"/>
          </a:xfrm>
          <a:prstGeom prst="rect">
            <a:avLst/>
          </a:prstGeom>
          <a:noFill/>
        </p:spPr>
        <p:txBody>
          <a:bodyPr wrap="square" rtlCol="0" anchor="ctr">
            <a:spAutoFit/>
          </a:bodyPr>
          <a:lstStyle/>
          <a:p>
            <a:pPr algn="ctr"/>
            <a:r>
              <a:rPr lang="fr-FR" sz="1800" dirty="0">
                <a:solidFill>
                  <a:schemeClr val="accent3"/>
                </a:solidFill>
              </a:rPr>
              <a:t>SOLUTION </a:t>
            </a:r>
          </a:p>
          <a:p>
            <a:pPr algn="ctr"/>
            <a:r>
              <a:rPr lang="fr-FR" sz="1800" dirty="0">
                <a:solidFill>
                  <a:schemeClr val="accent3"/>
                </a:solidFill>
              </a:rPr>
              <a:t> ET OBJECTIF</a:t>
            </a:r>
            <a:endParaRPr lang="fr-FR" altLang="zh-CN" sz="1200" dirty="0">
              <a:solidFill>
                <a:schemeClr val="accent3"/>
              </a:solidFill>
            </a:endParaRPr>
          </a:p>
        </p:txBody>
      </p:sp>
      <p:sp>
        <p:nvSpPr>
          <p:cNvPr id="9" name="Freeform: Shape 6">
            <a:extLst>
              <a:ext uri="{FF2B5EF4-FFF2-40B4-BE49-F238E27FC236}">
                <a16:creationId xmlns:a16="http://schemas.microsoft.com/office/drawing/2014/main" id="{7B5C50C9-D6D6-FD4A-ACBB-B26D11C6E4FD}"/>
              </a:ext>
            </a:extLst>
          </p:cNvPr>
          <p:cNvSpPr>
            <a:spLocks/>
          </p:cNvSpPr>
          <p:nvPr/>
        </p:nvSpPr>
        <p:spPr bwMode="auto">
          <a:xfrm>
            <a:off x="1214394" y="1221439"/>
            <a:ext cx="2974694" cy="2969582"/>
          </a:xfrm>
          <a:custGeom>
            <a:avLst/>
            <a:gdLst>
              <a:gd name="connsiteX0" fmla="*/ 5188289 w 10376580"/>
              <a:gd name="connsiteY0" fmla="*/ 1861795 h 10376580"/>
              <a:gd name="connsiteX1" fmla="*/ 3208962 w 10376580"/>
              <a:gd name="connsiteY1" fmla="*/ 2681615 h 10376580"/>
              <a:gd name="connsiteX2" fmla="*/ 2682666 w 10376580"/>
              <a:gd name="connsiteY2" fmla="*/ 3208131 h 10376580"/>
              <a:gd name="connsiteX3" fmla="*/ 2682666 w 10376580"/>
              <a:gd name="connsiteY3" fmla="*/ 7168447 h 10376580"/>
              <a:gd name="connsiteX4" fmla="*/ 3208962 w 10376580"/>
              <a:gd name="connsiteY4" fmla="*/ 7694963 h 10376580"/>
              <a:gd name="connsiteX5" fmla="*/ 7167616 w 10376580"/>
              <a:gd name="connsiteY5" fmla="*/ 7694963 h 10376580"/>
              <a:gd name="connsiteX6" fmla="*/ 7693912 w 10376580"/>
              <a:gd name="connsiteY6" fmla="*/ 7168447 h 10376580"/>
              <a:gd name="connsiteX7" fmla="*/ 7693912 w 10376580"/>
              <a:gd name="connsiteY7" fmla="*/ 3208131 h 10376580"/>
              <a:gd name="connsiteX8" fmla="*/ 7167616 w 10376580"/>
              <a:gd name="connsiteY8" fmla="*/ 2681615 h 10376580"/>
              <a:gd name="connsiteX9" fmla="*/ 5188289 w 10376580"/>
              <a:gd name="connsiteY9" fmla="*/ 1861795 h 10376580"/>
              <a:gd name="connsiteX10" fmla="*/ 5188290 w 10376580"/>
              <a:gd name="connsiteY10" fmla="*/ 0 h 10376580"/>
              <a:gd name="connsiteX11" fmla="*/ 10376580 w 10376580"/>
              <a:gd name="connsiteY11" fmla="*/ 5188290 h 10376580"/>
              <a:gd name="connsiteX12" fmla="*/ 5188290 w 10376580"/>
              <a:gd name="connsiteY12" fmla="*/ 10376580 h 10376580"/>
              <a:gd name="connsiteX13" fmla="*/ 0 w 10376580"/>
              <a:gd name="connsiteY13" fmla="*/ 5188290 h 10376580"/>
              <a:gd name="connsiteX14" fmla="*/ 5188290 w 10376580"/>
              <a:gd name="connsiteY14" fmla="*/ 0 h 1037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376580" h="10376580">
                <a:moveTo>
                  <a:pt x="5188289" y="1861795"/>
                </a:moveTo>
                <a:cubicBezTo>
                  <a:pt x="4471784" y="1861795"/>
                  <a:pt x="3755279" y="2135069"/>
                  <a:pt x="3208962" y="2681615"/>
                </a:cubicBezTo>
                <a:cubicBezTo>
                  <a:pt x="3208962" y="2681615"/>
                  <a:pt x="3208962" y="2681615"/>
                  <a:pt x="2682666" y="3208131"/>
                </a:cubicBezTo>
                <a:cubicBezTo>
                  <a:pt x="1590032" y="4301224"/>
                  <a:pt x="1590032" y="6075354"/>
                  <a:pt x="2682666" y="7168447"/>
                </a:cubicBezTo>
                <a:cubicBezTo>
                  <a:pt x="2682666" y="7168447"/>
                  <a:pt x="2682666" y="7168447"/>
                  <a:pt x="3208962" y="7694963"/>
                </a:cubicBezTo>
                <a:cubicBezTo>
                  <a:pt x="4301596" y="8788056"/>
                  <a:pt x="6074982" y="8788056"/>
                  <a:pt x="7167616" y="7694963"/>
                </a:cubicBezTo>
                <a:cubicBezTo>
                  <a:pt x="7167616" y="7694963"/>
                  <a:pt x="7167616" y="7694963"/>
                  <a:pt x="7693912" y="7168447"/>
                </a:cubicBezTo>
                <a:cubicBezTo>
                  <a:pt x="8786546" y="6075354"/>
                  <a:pt x="8786546" y="4301224"/>
                  <a:pt x="7693912" y="3208131"/>
                </a:cubicBezTo>
                <a:cubicBezTo>
                  <a:pt x="7693912" y="3208131"/>
                  <a:pt x="7693912" y="3208131"/>
                  <a:pt x="7167616" y="2681615"/>
                </a:cubicBezTo>
                <a:cubicBezTo>
                  <a:pt x="6621299" y="2135069"/>
                  <a:pt x="5904794" y="1861795"/>
                  <a:pt x="5188289" y="1861795"/>
                </a:cubicBezTo>
                <a:close/>
                <a:moveTo>
                  <a:pt x="5188290" y="0"/>
                </a:moveTo>
                <a:cubicBezTo>
                  <a:pt x="8053703" y="0"/>
                  <a:pt x="10376580" y="2322877"/>
                  <a:pt x="10376580" y="5188290"/>
                </a:cubicBezTo>
                <a:cubicBezTo>
                  <a:pt x="10376580" y="8053703"/>
                  <a:pt x="8053703" y="10376580"/>
                  <a:pt x="5188290" y="10376580"/>
                </a:cubicBezTo>
                <a:cubicBezTo>
                  <a:pt x="2322877" y="10376580"/>
                  <a:pt x="0" y="8053703"/>
                  <a:pt x="0" y="5188290"/>
                </a:cubicBezTo>
                <a:cubicBezTo>
                  <a:pt x="0" y="2322877"/>
                  <a:pt x="2322877" y="0"/>
                  <a:pt x="5188290" y="0"/>
                </a:cubicBezTo>
                <a:close/>
              </a:path>
            </a:pathLst>
          </a:custGeom>
          <a:solidFill>
            <a:schemeClr val="accent3">
              <a:lumMod val="75000"/>
            </a:schemeClr>
          </a:solidFill>
          <a:ln>
            <a:noFill/>
          </a:ln>
          <a:effectLst/>
        </p:spPr>
        <p:txBody>
          <a:bodyPr vert="horz" wrap="square" lIns="34286" tIns="17143" rIns="34286" bIns="17143" numCol="1" anchor="t" anchorCtr="0" compatLnSpc="1">
            <a:prstTxWarp prst="textNoShape">
              <a:avLst/>
            </a:prstTxWarp>
            <a:noAutofit/>
          </a:bodyPr>
          <a:lstStyle/>
          <a:p>
            <a:pPr defTabSz="171412"/>
            <a:endParaRPr lang="en-US" sz="675">
              <a:solidFill>
                <a:srgbClr val="172144"/>
              </a:solidFill>
              <a:latin typeface="Calibri"/>
            </a:endParaRPr>
          </a:p>
        </p:txBody>
      </p:sp>
      <p:sp>
        <p:nvSpPr>
          <p:cNvPr id="10" name="Freeform 5">
            <a:extLst>
              <a:ext uri="{FF2B5EF4-FFF2-40B4-BE49-F238E27FC236}">
                <a16:creationId xmlns:a16="http://schemas.microsoft.com/office/drawing/2014/main" id="{64D889CB-0BA3-5B84-4631-221B78CB867D}"/>
              </a:ext>
            </a:extLst>
          </p:cNvPr>
          <p:cNvSpPr>
            <a:spLocks/>
          </p:cNvSpPr>
          <p:nvPr/>
        </p:nvSpPr>
        <p:spPr bwMode="auto">
          <a:xfrm rot="16200000" flipH="1" flipV="1">
            <a:off x="4562481" y="2165501"/>
            <a:ext cx="602959" cy="283110"/>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solidFill>
            <a:schemeClr val="accent3">
              <a:lumMod val="75000"/>
            </a:schemeClr>
          </a:solidFill>
          <a:ln w="508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txBody>
          <a:bodyPr vert="horz" wrap="square" lIns="34290" tIns="17145" rIns="34290" bIns="17145" numCol="1" anchor="t" anchorCtr="0" compatLnSpc="1">
            <a:prstTxWarp prst="textNoShape">
              <a:avLst/>
            </a:prstTxWarp>
          </a:bodyPr>
          <a:lstStyle/>
          <a:p>
            <a:pPr defTabSz="171446">
              <a:defRPr/>
            </a:pPr>
            <a:endParaRPr lang="en-US" sz="675">
              <a:solidFill>
                <a:srgbClr val="FFFFFF"/>
              </a:solidFill>
              <a:latin typeface="Calibri"/>
            </a:endParaRPr>
          </a:p>
        </p:txBody>
      </p:sp>
      <p:grpSp>
        <p:nvGrpSpPr>
          <p:cNvPr id="11" name="Group 16">
            <a:extLst>
              <a:ext uri="{FF2B5EF4-FFF2-40B4-BE49-F238E27FC236}">
                <a16:creationId xmlns:a16="http://schemas.microsoft.com/office/drawing/2014/main" id="{1638CC3F-C69E-DA1B-B066-EADE418529F9}"/>
              </a:ext>
            </a:extLst>
          </p:cNvPr>
          <p:cNvGrpSpPr/>
          <p:nvPr/>
        </p:nvGrpSpPr>
        <p:grpSpPr>
          <a:xfrm>
            <a:off x="4918238" y="2583390"/>
            <a:ext cx="188140" cy="195601"/>
            <a:chOff x="9775767" y="3408218"/>
            <a:chExt cx="714895" cy="714895"/>
          </a:xfrm>
        </p:grpSpPr>
        <p:sp>
          <p:nvSpPr>
            <p:cNvPr id="12" name="Oval 17">
              <a:extLst>
                <a:ext uri="{FF2B5EF4-FFF2-40B4-BE49-F238E27FC236}">
                  <a16:creationId xmlns:a16="http://schemas.microsoft.com/office/drawing/2014/main" id="{4F123E5B-6F5B-FAAD-7D86-8DD569595821}"/>
                </a:ext>
              </a:extLst>
            </p:cNvPr>
            <p:cNvSpPr/>
            <p:nvPr/>
          </p:nvSpPr>
          <p:spPr>
            <a:xfrm>
              <a:off x="9775767" y="3408218"/>
              <a:ext cx="714895" cy="714895"/>
            </a:xfrm>
            <a:prstGeom prst="ellipse">
              <a:avLst/>
            </a:prstGeom>
            <a:solidFill>
              <a:srgbClr val="FFFFFF">
                <a:alpha val="42000"/>
              </a:srgbClr>
            </a:solidFill>
            <a:ln>
              <a:noFill/>
            </a:ln>
            <a:effectLst>
              <a:outerShdw blurRad="241300" dist="101600" dir="2700000" algn="tl" rotWithShape="0">
                <a:schemeClr val="accent1">
                  <a:lumMod val="50000"/>
                  <a:alpha val="6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sp>
          <p:nvSpPr>
            <p:cNvPr id="13" name="Oval 18">
              <a:extLst>
                <a:ext uri="{FF2B5EF4-FFF2-40B4-BE49-F238E27FC236}">
                  <a16:creationId xmlns:a16="http://schemas.microsoft.com/office/drawing/2014/main" id="{96D69E6F-5F42-3532-876E-6C00D4C60BAD}"/>
                </a:ext>
              </a:extLst>
            </p:cNvPr>
            <p:cNvSpPr/>
            <p:nvPr/>
          </p:nvSpPr>
          <p:spPr>
            <a:xfrm>
              <a:off x="9889071" y="3521522"/>
              <a:ext cx="488285" cy="488285"/>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grpSp>
      <p:sp>
        <p:nvSpPr>
          <p:cNvPr id="14" name="Freeform 5">
            <a:extLst>
              <a:ext uri="{FF2B5EF4-FFF2-40B4-BE49-F238E27FC236}">
                <a16:creationId xmlns:a16="http://schemas.microsoft.com/office/drawing/2014/main" id="{8BFA7D26-0F1B-0C67-43FD-844CEEC6B72E}"/>
              </a:ext>
            </a:extLst>
          </p:cNvPr>
          <p:cNvSpPr>
            <a:spLocks/>
          </p:cNvSpPr>
          <p:nvPr/>
        </p:nvSpPr>
        <p:spPr bwMode="auto">
          <a:xfrm rot="16200000" flipH="1">
            <a:off x="5326249" y="2844636"/>
            <a:ext cx="602959" cy="251125"/>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solidFill>
            <a:schemeClr val="accent3">
              <a:lumMod val="75000"/>
            </a:schemeClr>
          </a:solidFill>
          <a:ln w="508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txBody>
          <a:bodyPr vert="horz" wrap="square" lIns="34290" tIns="17145" rIns="34290" bIns="17145" numCol="1" anchor="t" anchorCtr="0" compatLnSpc="1">
            <a:prstTxWarp prst="textNoShape">
              <a:avLst/>
            </a:prstTxWarp>
          </a:bodyPr>
          <a:lstStyle/>
          <a:p>
            <a:pPr defTabSz="171446">
              <a:defRPr/>
            </a:pPr>
            <a:endParaRPr lang="en-US" sz="675">
              <a:solidFill>
                <a:srgbClr val="FFFFFF"/>
              </a:solidFill>
              <a:latin typeface="Calibri"/>
            </a:endParaRPr>
          </a:p>
        </p:txBody>
      </p:sp>
      <p:grpSp>
        <p:nvGrpSpPr>
          <p:cNvPr id="15" name="Group 23">
            <a:extLst>
              <a:ext uri="{FF2B5EF4-FFF2-40B4-BE49-F238E27FC236}">
                <a16:creationId xmlns:a16="http://schemas.microsoft.com/office/drawing/2014/main" id="{2FCEF2CC-D76B-7519-E14D-BFC137B9CF18}"/>
              </a:ext>
            </a:extLst>
          </p:cNvPr>
          <p:cNvGrpSpPr/>
          <p:nvPr/>
        </p:nvGrpSpPr>
        <p:grpSpPr>
          <a:xfrm>
            <a:off x="5660535" y="2574076"/>
            <a:ext cx="188140" cy="195601"/>
            <a:chOff x="9775767" y="3408218"/>
            <a:chExt cx="714895" cy="714895"/>
          </a:xfrm>
        </p:grpSpPr>
        <p:sp>
          <p:nvSpPr>
            <p:cNvPr id="16" name="Oval 24">
              <a:extLst>
                <a:ext uri="{FF2B5EF4-FFF2-40B4-BE49-F238E27FC236}">
                  <a16:creationId xmlns:a16="http://schemas.microsoft.com/office/drawing/2014/main" id="{319139F6-6115-813F-3D26-5B5E20E977A0}"/>
                </a:ext>
              </a:extLst>
            </p:cNvPr>
            <p:cNvSpPr/>
            <p:nvPr/>
          </p:nvSpPr>
          <p:spPr>
            <a:xfrm>
              <a:off x="9775767" y="3408218"/>
              <a:ext cx="714895" cy="714895"/>
            </a:xfrm>
            <a:prstGeom prst="ellipse">
              <a:avLst/>
            </a:prstGeom>
            <a:solidFill>
              <a:srgbClr val="FFFFFF">
                <a:alpha val="42000"/>
              </a:srgbClr>
            </a:solidFill>
            <a:ln>
              <a:noFill/>
            </a:ln>
            <a:effectLst>
              <a:outerShdw blurRad="241300" dist="101600" dir="2700000" algn="tl" rotWithShape="0">
                <a:schemeClr val="accent1">
                  <a:lumMod val="50000"/>
                  <a:alpha val="6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sp>
          <p:nvSpPr>
            <p:cNvPr id="17" name="Oval 25">
              <a:extLst>
                <a:ext uri="{FF2B5EF4-FFF2-40B4-BE49-F238E27FC236}">
                  <a16:creationId xmlns:a16="http://schemas.microsoft.com/office/drawing/2014/main" id="{A2BFC301-3999-37BB-7B58-6D52E1071218}"/>
                </a:ext>
              </a:extLst>
            </p:cNvPr>
            <p:cNvSpPr/>
            <p:nvPr/>
          </p:nvSpPr>
          <p:spPr>
            <a:xfrm>
              <a:off x="9889071" y="3521522"/>
              <a:ext cx="488285" cy="488285"/>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grpSp>
      <p:sp>
        <p:nvSpPr>
          <p:cNvPr id="18" name="TextBox 26">
            <a:extLst>
              <a:ext uri="{FF2B5EF4-FFF2-40B4-BE49-F238E27FC236}">
                <a16:creationId xmlns:a16="http://schemas.microsoft.com/office/drawing/2014/main" id="{9BDC6348-C420-F964-E3B3-3D61D1F759B8}"/>
              </a:ext>
            </a:extLst>
          </p:cNvPr>
          <p:cNvSpPr txBox="1"/>
          <p:nvPr/>
        </p:nvSpPr>
        <p:spPr>
          <a:xfrm>
            <a:off x="4667707" y="3371048"/>
            <a:ext cx="1640100" cy="307777"/>
          </a:xfrm>
          <a:prstGeom prst="rect">
            <a:avLst/>
          </a:prstGeom>
          <a:noFill/>
        </p:spPr>
        <p:txBody>
          <a:bodyPr wrap="square" rtlCol="0" anchor="ctr">
            <a:spAutoFit/>
          </a:bodyPr>
          <a:lstStyle/>
          <a:p>
            <a:pPr algn="ctr"/>
            <a:r>
              <a:rPr lang="fr-FR" dirty="0"/>
              <a:t>Problématique</a:t>
            </a:r>
            <a:endParaRPr lang="en-US" dirty="0"/>
          </a:p>
        </p:txBody>
      </p:sp>
      <p:sp>
        <p:nvSpPr>
          <p:cNvPr id="19" name="TextBox 26">
            <a:extLst>
              <a:ext uri="{FF2B5EF4-FFF2-40B4-BE49-F238E27FC236}">
                <a16:creationId xmlns:a16="http://schemas.microsoft.com/office/drawing/2014/main" id="{D0BDD76B-9597-889A-FE3A-9F25174DE35C}"/>
              </a:ext>
            </a:extLst>
          </p:cNvPr>
          <p:cNvSpPr txBox="1"/>
          <p:nvPr/>
        </p:nvSpPr>
        <p:spPr>
          <a:xfrm>
            <a:off x="3960640" y="1460767"/>
            <a:ext cx="1640100" cy="523220"/>
          </a:xfrm>
          <a:prstGeom prst="rect">
            <a:avLst/>
          </a:prstGeom>
          <a:noFill/>
        </p:spPr>
        <p:txBody>
          <a:bodyPr wrap="square" rtlCol="0" anchor="ctr">
            <a:spAutoFit/>
          </a:bodyPr>
          <a:lstStyle/>
          <a:p>
            <a:pPr algn="ctr"/>
            <a:r>
              <a:rPr lang="fr-FR" dirty="0"/>
              <a:t>Présentation de l’entreprise</a:t>
            </a:r>
            <a:endParaRPr lang="en-US" dirty="0"/>
          </a:p>
        </p:txBody>
      </p:sp>
      <p:cxnSp>
        <p:nvCxnSpPr>
          <p:cNvPr id="20" name="Straight Connector 10">
            <a:extLst>
              <a:ext uri="{FF2B5EF4-FFF2-40B4-BE49-F238E27FC236}">
                <a16:creationId xmlns:a16="http://schemas.microsoft.com/office/drawing/2014/main" id="{5F6FD890-3A95-88CA-9A3D-ADFE7A48C8FA}"/>
              </a:ext>
            </a:extLst>
          </p:cNvPr>
          <p:cNvCxnSpPr>
            <a:cxnSpLocks/>
            <a:endCxn id="28" idx="6"/>
          </p:cNvCxnSpPr>
          <p:nvPr/>
        </p:nvCxnSpPr>
        <p:spPr>
          <a:xfrm>
            <a:off x="4221602" y="2668720"/>
            <a:ext cx="3003386" cy="10520"/>
          </a:xfrm>
          <a:prstGeom prst="line">
            <a:avLst/>
          </a:prstGeom>
          <a:ln w="50800">
            <a:solidFill>
              <a:srgbClr val="B6DECA"/>
            </a:solidFill>
            <a:headEnd type="oval" w="lg" len="lg"/>
          </a:ln>
        </p:spPr>
        <p:style>
          <a:lnRef idx="1">
            <a:schemeClr val="accent1"/>
          </a:lnRef>
          <a:fillRef idx="0">
            <a:schemeClr val="accent1"/>
          </a:fillRef>
          <a:effectRef idx="0">
            <a:schemeClr val="accent1"/>
          </a:effectRef>
          <a:fontRef idx="minor">
            <a:schemeClr val="tx1"/>
          </a:fontRef>
        </p:style>
      </p:cxnSp>
      <p:sp>
        <p:nvSpPr>
          <p:cNvPr id="21" name="Freeform 5">
            <a:extLst>
              <a:ext uri="{FF2B5EF4-FFF2-40B4-BE49-F238E27FC236}">
                <a16:creationId xmlns:a16="http://schemas.microsoft.com/office/drawing/2014/main" id="{06A6FC81-BCFC-3451-EFE1-A2A7AAA454E0}"/>
              </a:ext>
            </a:extLst>
          </p:cNvPr>
          <p:cNvSpPr>
            <a:spLocks/>
          </p:cNvSpPr>
          <p:nvPr/>
        </p:nvSpPr>
        <p:spPr bwMode="auto">
          <a:xfrm rot="16200000" flipH="1" flipV="1">
            <a:off x="6021391" y="2154603"/>
            <a:ext cx="602959" cy="283110"/>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solidFill>
            <a:schemeClr val="accent3">
              <a:lumMod val="75000"/>
            </a:schemeClr>
          </a:solidFill>
          <a:ln w="508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txBody>
          <a:bodyPr vert="horz" wrap="square" lIns="34290" tIns="17145" rIns="34290" bIns="17145" numCol="1" anchor="t" anchorCtr="0" compatLnSpc="1">
            <a:prstTxWarp prst="textNoShape">
              <a:avLst/>
            </a:prstTxWarp>
          </a:bodyPr>
          <a:lstStyle/>
          <a:p>
            <a:pPr defTabSz="171446">
              <a:defRPr/>
            </a:pPr>
            <a:endParaRPr lang="en-US" sz="675" dirty="0">
              <a:solidFill>
                <a:srgbClr val="FFFFFF"/>
              </a:solidFill>
              <a:latin typeface="Calibri"/>
            </a:endParaRPr>
          </a:p>
        </p:txBody>
      </p:sp>
      <p:grpSp>
        <p:nvGrpSpPr>
          <p:cNvPr id="22" name="Group 16">
            <a:extLst>
              <a:ext uri="{FF2B5EF4-FFF2-40B4-BE49-F238E27FC236}">
                <a16:creationId xmlns:a16="http://schemas.microsoft.com/office/drawing/2014/main" id="{329CC29E-CABE-3A92-5B2A-4F0A480AD9FD}"/>
              </a:ext>
            </a:extLst>
          </p:cNvPr>
          <p:cNvGrpSpPr/>
          <p:nvPr/>
        </p:nvGrpSpPr>
        <p:grpSpPr>
          <a:xfrm>
            <a:off x="6372864" y="2566643"/>
            <a:ext cx="188140" cy="195601"/>
            <a:chOff x="9775767" y="3408218"/>
            <a:chExt cx="714895" cy="714895"/>
          </a:xfrm>
        </p:grpSpPr>
        <p:sp>
          <p:nvSpPr>
            <p:cNvPr id="23" name="Oval 17">
              <a:extLst>
                <a:ext uri="{FF2B5EF4-FFF2-40B4-BE49-F238E27FC236}">
                  <a16:creationId xmlns:a16="http://schemas.microsoft.com/office/drawing/2014/main" id="{0E2C2218-905F-B85A-C238-DA7708247576}"/>
                </a:ext>
              </a:extLst>
            </p:cNvPr>
            <p:cNvSpPr/>
            <p:nvPr/>
          </p:nvSpPr>
          <p:spPr>
            <a:xfrm>
              <a:off x="9775767" y="3408218"/>
              <a:ext cx="714895" cy="714895"/>
            </a:xfrm>
            <a:prstGeom prst="ellipse">
              <a:avLst/>
            </a:prstGeom>
            <a:solidFill>
              <a:srgbClr val="FFFFFF">
                <a:alpha val="42000"/>
              </a:srgbClr>
            </a:solidFill>
            <a:ln>
              <a:noFill/>
            </a:ln>
            <a:effectLst>
              <a:outerShdw blurRad="241300" dist="101600" dir="2700000" algn="tl" rotWithShape="0">
                <a:schemeClr val="accent1">
                  <a:lumMod val="50000"/>
                  <a:alpha val="6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sp>
          <p:nvSpPr>
            <p:cNvPr id="24" name="Oval 18">
              <a:extLst>
                <a:ext uri="{FF2B5EF4-FFF2-40B4-BE49-F238E27FC236}">
                  <a16:creationId xmlns:a16="http://schemas.microsoft.com/office/drawing/2014/main" id="{ECD922F6-29CD-CAC1-A627-10F0AFCAEDF9}"/>
                </a:ext>
              </a:extLst>
            </p:cNvPr>
            <p:cNvSpPr/>
            <p:nvPr/>
          </p:nvSpPr>
          <p:spPr>
            <a:xfrm>
              <a:off x="9889071" y="3521522"/>
              <a:ext cx="488285" cy="488285"/>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grpSp>
      <p:sp>
        <p:nvSpPr>
          <p:cNvPr id="25" name="TextBox 26">
            <a:extLst>
              <a:ext uri="{FF2B5EF4-FFF2-40B4-BE49-F238E27FC236}">
                <a16:creationId xmlns:a16="http://schemas.microsoft.com/office/drawing/2014/main" id="{6313915A-12C8-2774-A68C-9353F0E541B3}"/>
              </a:ext>
            </a:extLst>
          </p:cNvPr>
          <p:cNvSpPr txBox="1"/>
          <p:nvPr/>
        </p:nvSpPr>
        <p:spPr>
          <a:xfrm>
            <a:off x="5539624" y="1456595"/>
            <a:ext cx="1395717" cy="523220"/>
          </a:xfrm>
          <a:prstGeom prst="rect">
            <a:avLst/>
          </a:prstGeom>
          <a:noFill/>
        </p:spPr>
        <p:txBody>
          <a:bodyPr wrap="square" rtlCol="0" anchor="ctr">
            <a:spAutoFit/>
          </a:bodyPr>
          <a:lstStyle/>
          <a:p>
            <a:pPr algn="ctr"/>
            <a:r>
              <a:rPr lang="fr-FR" dirty="0"/>
              <a:t>Solution proposée</a:t>
            </a:r>
            <a:endParaRPr lang="en-US" dirty="0"/>
          </a:p>
        </p:txBody>
      </p:sp>
      <p:sp>
        <p:nvSpPr>
          <p:cNvPr id="26" name="Freeform 5">
            <a:extLst>
              <a:ext uri="{FF2B5EF4-FFF2-40B4-BE49-F238E27FC236}">
                <a16:creationId xmlns:a16="http://schemas.microsoft.com/office/drawing/2014/main" id="{EBEB90B6-4D21-4F8B-963E-F38689ADF367}"/>
              </a:ext>
            </a:extLst>
          </p:cNvPr>
          <p:cNvSpPr>
            <a:spLocks/>
          </p:cNvSpPr>
          <p:nvPr/>
        </p:nvSpPr>
        <p:spPr bwMode="auto">
          <a:xfrm rot="16200000" flipH="1">
            <a:off x="6701302" y="2870771"/>
            <a:ext cx="602959" cy="251125"/>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solidFill>
            <a:schemeClr val="accent3">
              <a:lumMod val="75000"/>
            </a:schemeClr>
          </a:solidFill>
          <a:ln w="508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txBody>
          <a:bodyPr vert="horz" wrap="square" lIns="34290" tIns="17145" rIns="34290" bIns="17145" numCol="1" anchor="t" anchorCtr="0" compatLnSpc="1">
            <a:prstTxWarp prst="textNoShape">
              <a:avLst/>
            </a:prstTxWarp>
          </a:bodyPr>
          <a:lstStyle/>
          <a:p>
            <a:pPr defTabSz="171446">
              <a:defRPr/>
            </a:pPr>
            <a:endParaRPr lang="en-US" sz="675">
              <a:solidFill>
                <a:srgbClr val="FFFFFF"/>
              </a:solidFill>
              <a:latin typeface="Calibri"/>
            </a:endParaRPr>
          </a:p>
        </p:txBody>
      </p:sp>
      <p:grpSp>
        <p:nvGrpSpPr>
          <p:cNvPr id="27" name="Group 23">
            <a:extLst>
              <a:ext uri="{FF2B5EF4-FFF2-40B4-BE49-F238E27FC236}">
                <a16:creationId xmlns:a16="http://schemas.microsoft.com/office/drawing/2014/main" id="{C987A3C2-9CB8-D0AC-584F-473E11E683BB}"/>
              </a:ext>
            </a:extLst>
          </p:cNvPr>
          <p:cNvGrpSpPr/>
          <p:nvPr/>
        </p:nvGrpSpPr>
        <p:grpSpPr>
          <a:xfrm>
            <a:off x="7036848" y="2581439"/>
            <a:ext cx="188140" cy="195601"/>
            <a:chOff x="9775767" y="3408218"/>
            <a:chExt cx="714895" cy="714895"/>
          </a:xfrm>
        </p:grpSpPr>
        <p:sp>
          <p:nvSpPr>
            <p:cNvPr id="28" name="Oval 24">
              <a:extLst>
                <a:ext uri="{FF2B5EF4-FFF2-40B4-BE49-F238E27FC236}">
                  <a16:creationId xmlns:a16="http://schemas.microsoft.com/office/drawing/2014/main" id="{E0204DEC-0F57-439B-81D2-F6F9D47D8FD6}"/>
                </a:ext>
              </a:extLst>
            </p:cNvPr>
            <p:cNvSpPr/>
            <p:nvPr/>
          </p:nvSpPr>
          <p:spPr>
            <a:xfrm>
              <a:off x="9775767" y="3408218"/>
              <a:ext cx="714895" cy="714895"/>
            </a:xfrm>
            <a:prstGeom prst="ellipse">
              <a:avLst/>
            </a:prstGeom>
            <a:solidFill>
              <a:srgbClr val="FFFFFF">
                <a:alpha val="42000"/>
              </a:srgbClr>
            </a:solidFill>
            <a:ln>
              <a:noFill/>
            </a:ln>
            <a:effectLst>
              <a:outerShdw blurRad="241300" dist="101600" dir="2700000" algn="tl" rotWithShape="0">
                <a:schemeClr val="accent1">
                  <a:lumMod val="50000"/>
                  <a:alpha val="6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sp>
          <p:nvSpPr>
            <p:cNvPr id="29" name="Oval 25">
              <a:extLst>
                <a:ext uri="{FF2B5EF4-FFF2-40B4-BE49-F238E27FC236}">
                  <a16:creationId xmlns:a16="http://schemas.microsoft.com/office/drawing/2014/main" id="{39BD0C09-9AFC-4F63-FAB1-614781F23C15}"/>
                </a:ext>
              </a:extLst>
            </p:cNvPr>
            <p:cNvSpPr/>
            <p:nvPr/>
          </p:nvSpPr>
          <p:spPr>
            <a:xfrm>
              <a:off x="9889071" y="3521522"/>
              <a:ext cx="488285" cy="488285"/>
            </a:xfrm>
            <a:prstGeom prst="ellipse">
              <a:avLst/>
            </a:prstGeom>
            <a:solidFill>
              <a:srgbClr val="FFFFFF"/>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4286" tIns="17143" rIns="34286" bIns="17143" numCol="1" spcCol="0" rtlCol="0" fromWordArt="0" anchor="ctr" anchorCtr="0" forceAA="0" compatLnSpc="1">
              <a:prstTxWarp prst="textNoShape">
                <a:avLst/>
              </a:prstTxWarp>
              <a:noAutofit/>
            </a:bodyPr>
            <a:lstStyle/>
            <a:p>
              <a:pPr algn="ctr" defTabSz="171412"/>
              <a:endParaRPr lang="en-US" sz="675">
                <a:solidFill>
                  <a:srgbClr val="FFFFFF"/>
                </a:solidFill>
                <a:latin typeface="Calibri"/>
              </a:endParaRPr>
            </a:p>
          </p:txBody>
        </p:sp>
      </p:grpSp>
      <p:sp>
        <p:nvSpPr>
          <p:cNvPr id="30" name="TextBox 26">
            <a:extLst>
              <a:ext uri="{FF2B5EF4-FFF2-40B4-BE49-F238E27FC236}">
                <a16:creationId xmlns:a16="http://schemas.microsoft.com/office/drawing/2014/main" id="{8D210133-DDBA-F8CF-91F3-1BC1A91A1714}"/>
              </a:ext>
            </a:extLst>
          </p:cNvPr>
          <p:cNvSpPr txBox="1"/>
          <p:nvPr/>
        </p:nvSpPr>
        <p:spPr>
          <a:xfrm>
            <a:off x="6547010" y="3378779"/>
            <a:ext cx="845980" cy="307777"/>
          </a:xfrm>
          <a:prstGeom prst="rect">
            <a:avLst/>
          </a:prstGeom>
          <a:noFill/>
        </p:spPr>
        <p:txBody>
          <a:bodyPr wrap="square" rtlCol="0" anchor="ctr">
            <a:spAutoFit/>
          </a:bodyPr>
          <a:lstStyle/>
          <a:p>
            <a:pPr algn="r"/>
            <a:r>
              <a:rPr lang="fr-FR" dirty="0"/>
              <a:t>Objectif</a:t>
            </a:r>
            <a:endParaRPr lang="en-US" dirty="0"/>
          </a:p>
        </p:txBody>
      </p:sp>
      <p:sp>
        <p:nvSpPr>
          <p:cNvPr id="31" name="Google Shape;193;p20">
            <a:extLst>
              <a:ext uri="{FF2B5EF4-FFF2-40B4-BE49-F238E27FC236}">
                <a16:creationId xmlns:a16="http://schemas.microsoft.com/office/drawing/2014/main" id="{7C01AA40-C468-FB9F-E422-F8569EC1E515}"/>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6</a:t>
            </a:fld>
            <a:endParaRPr lang="en" sz="1600" dirty="0">
              <a:solidFill>
                <a:srgbClr val="757C83"/>
              </a:solidFill>
              <a:latin typeface="IBM Plex Sans"/>
              <a:sym typeface="IBM Plex Sans"/>
            </a:endParaRPr>
          </a:p>
        </p:txBody>
      </p:sp>
    </p:spTree>
    <p:extLst>
      <p:ext uri="{BB962C8B-B14F-4D97-AF65-F5344CB8AC3E}">
        <p14:creationId xmlns:p14="http://schemas.microsoft.com/office/powerpoint/2010/main" val="1419348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1"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300" fill="hold"/>
                                        <p:tgtEl>
                                          <p:spTgt spid="9"/>
                                        </p:tgtEl>
                                        <p:attrNameLst>
                                          <p:attrName>ppt_x</p:attrName>
                                        </p:attrNameLst>
                                      </p:cBhvr>
                                      <p:tavLst>
                                        <p:tav tm="0">
                                          <p:val>
                                            <p:strVal val="#ppt_x"/>
                                          </p:val>
                                        </p:tav>
                                        <p:tav tm="100000">
                                          <p:val>
                                            <p:strVal val="#ppt_x"/>
                                          </p:val>
                                        </p:tav>
                                      </p:tavLst>
                                    </p:anim>
                                    <p:anim calcmode="lin" valueType="num">
                                      <p:cBhvr additive="base">
                                        <p:cTn id="8" dur="1300" fill="hold"/>
                                        <p:tgtEl>
                                          <p:spTgt spid="9"/>
                                        </p:tgtEl>
                                        <p:attrNameLst>
                                          <p:attrName>ppt_y</p:attrName>
                                        </p:attrNameLst>
                                      </p:cBhvr>
                                      <p:tavLst>
                                        <p:tav tm="0">
                                          <p:val>
                                            <p:strVal val="1+#ppt_h/2"/>
                                          </p:val>
                                        </p:tav>
                                        <p:tav tm="100000">
                                          <p:val>
                                            <p:strVal val="#ppt_y"/>
                                          </p:val>
                                        </p:tav>
                                      </p:tavLst>
                                    </p:anim>
                                  </p:childTnLst>
                                </p:cTn>
                              </p:par>
                              <p:par>
                                <p:cTn id="9" presetID="8" presetClass="emph" presetSubtype="0" repeatCount="indefinite" fill="hold" grpId="0" nodeType="withEffect">
                                  <p:stCondLst>
                                    <p:cond delay="100"/>
                                  </p:stCondLst>
                                  <p:childTnLst>
                                    <p:animRot by="21600000">
                                      <p:cBhvr>
                                        <p:cTn id="10" dur="12000" fill="hold"/>
                                        <p:tgtEl>
                                          <p:spTgt spid="9"/>
                                        </p:tgtEl>
                                        <p:attrNameLst>
                                          <p:attrName>r</p:attrName>
                                        </p:attrNameLst>
                                      </p:cBhvr>
                                    </p:animRot>
                                  </p:childTnLst>
                                </p:cTn>
                              </p:par>
                              <p:par>
                                <p:cTn id="11" presetID="10" presetClass="entr" presetSubtype="0" fill="hold" nodeType="withEffect">
                                  <p:stCondLst>
                                    <p:cond delay="9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300"/>
                                        <p:tgtEl>
                                          <p:spTgt spid="11"/>
                                        </p:tgtEl>
                                      </p:cBhvr>
                                    </p:animEffect>
                                  </p:childTnLst>
                                </p:cTn>
                              </p:par>
                              <p:par>
                                <p:cTn id="14" presetID="22" presetClass="entr" presetSubtype="4" fill="hold" grpId="0" nodeType="withEffect">
                                  <p:stCondLst>
                                    <p:cond delay="1100"/>
                                  </p:stCondLst>
                                  <p:childTnLst>
                                    <p:set>
                                      <p:cBhvr>
                                        <p:cTn id="15" dur="1" fill="hold">
                                          <p:stCondLst>
                                            <p:cond delay="0"/>
                                          </p:stCondLst>
                                        </p:cTn>
                                        <p:tgtEl>
                                          <p:spTgt spid="10"/>
                                        </p:tgtEl>
                                        <p:attrNameLst>
                                          <p:attrName>style.visibility</p:attrName>
                                        </p:attrNameLst>
                                      </p:cBhvr>
                                      <p:to>
                                        <p:strVal val="visible"/>
                                      </p:to>
                                    </p:set>
                                    <p:animEffect transition="in" filter="wipe(down)">
                                      <p:cBhvr>
                                        <p:cTn id="16" dur="500"/>
                                        <p:tgtEl>
                                          <p:spTgt spid="10"/>
                                        </p:tgtEl>
                                      </p:cBhvr>
                                    </p:animEffect>
                                  </p:childTnLst>
                                </p:cTn>
                              </p:par>
                              <p:par>
                                <p:cTn id="17" presetID="10" presetClass="entr" presetSubtype="0" fill="hold" nodeType="withEffect">
                                  <p:stCondLst>
                                    <p:cond delay="100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300"/>
                                        <p:tgtEl>
                                          <p:spTgt spid="15"/>
                                        </p:tgtEl>
                                      </p:cBhvr>
                                    </p:animEffect>
                                  </p:childTnLst>
                                </p:cTn>
                              </p:par>
                              <p:par>
                                <p:cTn id="20" presetID="22" presetClass="entr" presetSubtype="1" fill="hold" grpId="0" nodeType="withEffect">
                                  <p:stCondLst>
                                    <p:cond delay="1200"/>
                                  </p:stCondLst>
                                  <p:childTnLst>
                                    <p:set>
                                      <p:cBhvr>
                                        <p:cTn id="21" dur="1" fill="hold">
                                          <p:stCondLst>
                                            <p:cond delay="0"/>
                                          </p:stCondLst>
                                        </p:cTn>
                                        <p:tgtEl>
                                          <p:spTgt spid="14"/>
                                        </p:tgtEl>
                                        <p:attrNameLst>
                                          <p:attrName>style.visibility</p:attrName>
                                        </p:attrNameLst>
                                      </p:cBhvr>
                                      <p:to>
                                        <p:strVal val="visible"/>
                                      </p:to>
                                    </p:set>
                                    <p:animEffect transition="in" filter="wipe(up)">
                                      <p:cBhvr>
                                        <p:cTn id="22" dur="500"/>
                                        <p:tgtEl>
                                          <p:spTgt spid="14"/>
                                        </p:tgtEl>
                                      </p:cBhvr>
                                    </p:animEffect>
                                  </p:childTnLst>
                                </p:cTn>
                              </p:par>
                              <p:par>
                                <p:cTn id="23" presetID="10" presetClass="entr" presetSubtype="0" fill="hold" grpId="0" nodeType="withEffect">
                                  <p:stCondLst>
                                    <p:cond delay="140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300"/>
                                        <p:tgtEl>
                                          <p:spTgt spid="18"/>
                                        </p:tgtEl>
                                      </p:cBhvr>
                                    </p:animEffect>
                                  </p:childTnLst>
                                </p:cTn>
                              </p:par>
                              <p:par>
                                <p:cTn id="26" presetID="2" presetClass="entr" presetSubtype="4" decel="10000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1300" fill="hold"/>
                                        <p:tgtEl>
                                          <p:spTgt spid="8"/>
                                        </p:tgtEl>
                                        <p:attrNameLst>
                                          <p:attrName>ppt_x</p:attrName>
                                        </p:attrNameLst>
                                      </p:cBhvr>
                                      <p:tavLst>
                                        <p:tav tm="0">
                                          <p:val>
                                            <p:strVal val="#ppt_x"/>
                                          </p:val>
                                        </p:tav>
                                        <p:tav tm="100000">
                                          <p:val>
                                            <p:strVal val="#ppt_x"/>
                                          </p:val>
                                        </p:tav>
                                      </p:tavLst>
                                    </p:anim>
                                    <p:anim calcmode="lin" valueType="num">
                                      <p:cBhvr additive="base">
                                        <p:cTn id="29" dur="1300" fill="hold"/>
                                        <p:tgtEl>
                                          <p:spTgt spid="8"/>
                                        </p:tgtEl>
                                        <p:attrNameLst>
                                          <p:attrName>ppt_y</p:attrName>
                                        </p:attrNameLst>
                                      </p:cBhvr>
                                      <p:tavLst>
                                        <p:tav tm="0">
                                          <p:val>
                                            <p:strVal val="1+#ppt_h/2"/>
                                          </p:val>
                                        </p:tav>
                                        <p:tav tm="100000">
                                          <p:val>
                                            <p:strVal val="#ppt_y"/>
                                          </p:val>
                                        </p:tav>
                                      </p:tavLst>
                                    </p:anim>
                                  </p:childTnLst>
                                </p:cTn>
                              </p:par>
                              <p:par>
                                <p:cTn id="30" presetID="10" presetClass="entr" presetSubtype="0" fill="hold" grpId="0" nodeType="withEffect">
                                  <p:stCondLst>
                                    <p:cond delay="130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300"/>
                                        <p:tgtEl>
                                          <p:spTgt spid="19"/>
                                        </p:tgtEl>
                                      </p:cBhvr>
                                    </p:animEffect>
                                  </p:childTnLst>
                                </p:cTn>
                              </p:par>
                              <p:par>
                                <p:cTn id="33" presetID="22" presetClass="entr" presetSubtype="8" fill="hold" nodeType="withEffect">
                                  <p:stCondLst>
                                    <p:cond delay="800"/>
                                  </p:stCondLst>
                                  <p:childTnLst>
                                    <p:set>
                                      <p:cBhvr>
                                        <p:cTn id="34" dur="1" fill="hold">
                                          <p:stCondLst>
                                            <p:cond delay="0"/>
                                          </p:stCondLst>
                                        </p:cTn>
                                        <p:tgtEl>
                                          <p:spTgt spid="20"/>
                                        </p:tgtEl>
                                        <p:attrNameLst>
                                          <p:attrName>style.visibility</p:attrName>
                                        </p:attrNameLst>
                                      </p:cBhvr>
                                      <p:to>
                                        <p:strVal val="visible"/>
                                      </p:to>
                                    </p:set>
                                    <p:animEffect transition="in" filter="wipe(left)">
                                      <p:cBhvr>
                                        <p:cTn id="35" dur="500"/>
                                        <p:tgtEl>
                                          <p:spTgt spid="20"/>
                                        </p:tgtEl>
                                      </p:cBhvr>
                                    </p:animEffect>
                                  </p:childTnLst>
                                </p:cTn>
                              </p:par>
                              <p:par>
                                <p:cTn id="36" presetID="10" presetClass="entr" presetSubtype="0" fill="hold" nodeType="withEffect">
                                  <p:stCondLst>
                                    <p:cond delay="110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300"/>
                                        <p:tgtEl>
                                          <p:spTgt spid="22"/>
                                        </p:tgtEl>
                                      </p:cBhvr>
                                    </p:animEffect>
                                  </p:childTnLst>
                                </p:cTn>
                              </p:par>
                              <p:par>
                                <p:cTn id="39" presetID="22" presetClass="entr" presetSubtype="4" fill="hold" grpId="0" nodeType="withEffect">
                                  <p:stCondLst>
                                    <p:cond delay="1300"/>
                                  </p:stCondLst>
                                  <p:childTnLst>
                                    <p:set>
                                      <p:cBhvr>
                                        <p:cTn id="40" dur="1" fill="hold">
                                          <p:stCondLst>
                                            <p:cond delay="0"/>
                                          </p:stCondLst>
                                        </p:cTn>
                                        <p:tgtEl>
                                          <p:spTgt spid="21"/>
                                        </p:tgtEl>
                                        <p:attrNameLst>
                                          <p:attrName>style.visibility</p:attrName>
                                        </p:attrNameLst>
                                      </p:cBhvr>
                                      <p:to>
                                        <p:strVal val="visible"/>
                                      </p:to>
                                    </p:set>
                                    <p:animEffect transition="in" filter="wipe(down)">
                                      <p:cBhvr>
                                        <p:cTn id="41" dur="500"/>
                                        <p:tgtEl>
                                          <p:spTgt spid="21"/>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300"/>
                                        <p:tgtEl>
                                          <p:spTgt spid="25"/>
                                        </p:tgtEl>
                                      </p:cBhvr>
                                    </p:animEffect>
                                  </p:childTnLst>
                                </p:cTn>
                              </p:par>
                              <p:par>
                                <p:cTn id="45" presetID="10" presetClass="entr" presetSubtype="0" fill="hold" nodeType="withEffect">
                                  <p:stCondLst>
                                    <p:cond delay="120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300"/>
                                        <p:tgtEl>
                                          <p:spTgt spid="27"/>
                                        </p:tgtEl>
                                      </p:cBhvr>
                                    </p:animEffect>
                                  </p:childTnLst>
                                </p:cTn>
                              </p:par>
                              <p:par>
                                <p:cTn id="48" presetID="22" presetClass="entr" presetSubtype="1" fill="hold" grpId="0" nodeType="withEffect">
                                  <p:stCondLst>
                                    <p:cond delay="1400"/>
                                  </p:stCondLst>
                                  <p:childTnLst>
                                    <p:set>
                                      <p:cBhvr>
                                        <p:cTn id="49" dur="1" fill="hold">
                                          <p:stCondLst>
                                            <p:cond delay="0"/>
                                          </p:stCondLst>
                                        </p:cTn>
                                        <p:tgtEl>
                                          <p:spTgt spid="26"/>
                                        </p:tgtEl>
                                        <p:attrNameLst>
                                          <p:attrName>style.visibility</p:attrName>
                                        </p:attrNameLst>
                                      </p:cBhvr>
                                      <p:to>
                                        <p:strVal val="visible"/>
                                      </p:to>
                                    </p:set>
                                    <p:animEffect transition="in" filter="wipe(up)">
                                      <p:cBhvr>
                                        <p:cTn id="50" dur="500"/>
                                        <p:tgtEl>
                                          <p:spTgt spid="26"/>
                                        </p:tgtEl>
                                      </p:cBhvr>
                                    </p:animEffect>
                                  </p:childTnLst>
                                </p:cTn>
                              </p:par>
                              <p:par>
                                <p:cTn id="51" presetID="10" presetClass="entr" presetSubtype="0" fill="hold" grpId="0" nodeType="withEffect">
                                  <p:stCondLst>
                                    <p:cond delay="1600"/>
                                  </p:stCondLst>
                                  <p:childTnLst>
                                    <p:set>
                                      <p:cBhvr>
                                        <p:cTn id="52" dur="1" fill="hold">
                                          <p:stCondLst>
                                            <p:cond delay="0"/>
                                          </p:stCondLst>
                                        </p:cTn>
                                        <p:tgtEl>
                                          <p:spTgt spid="30"/>
                                        </p:tgtEl>
                                        <p:attrNameLst>
                                          <p:attrName>style.visibility</p:attrName>
                                        </p:attrNameLst>
                                      </p:cBhvr>
                                      <p:to>
                                        <p:strVal val="visible"/>
                                      </p:to>
                                    </p:set>
                                    <p:animEffect transition="in" filter="fade">
                                      <p:cBhvr>
                                        <p:cTn id="53" dur="3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9" grpId="1" animBg="1"/>
      <p:bldP spid="10" grpId="0" animBg="1"/>
      <p:bldP spid="14" grpId="0" animBg="1"/>
      <p:bldP spid="18" grpId="0"/>
      <p:bldP spid="19" grpId="0"/>
      <p:bldP spid="21" grpId="0" animBg="1"/>
      <p:bldP spid="25" grpId="0"/>
      <p:bldP spid="26" grpId="0" animBg="1"/>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pic>
        <p:nvPicPr>
          <p:cNvPr id="9" name="Image 8">
            <a:extLst>
              <a:ext uri="{FF2B5EF4-FFF2-40B4-BE49-F238E27FC236}">
                <a16:creationId xmlns:a16="http://schemas.microsoft.com/office/drawing/2014/main" id="{047E4268-40DD-3E01-58A0-0B4A353B1F07}"/>
              </a:ext>
            </a:extLst>
          </p:cNvPr>
          <p:cNvPicPr>
            <a:picLocks noChangeAspect="1"/>
          </p:cNvPicPr>
          <p:nvPr/>
        </p:nvPicPr>
        <p:blipFill rotWithShape="1">
          <a:blip r:embed="rId3"/>
          <a:srcRect l="5152" t="5056" b="12534"/>
          <a:stretch/>
        </p:blipFill>
        <p:spPr>
          <a:xfrm>
            <a:off x="3484479" y="1428586"/>
            <a:ext cx="1403032" cy="1722121"/>
          </a:xfrm>
          <a:prstGeom prst="rect">
            <a:avLst/>
          </a:prstGeom>
        </p:spPr>
      </p:pic>
      <p:sp>
        <p:nvSpPr>
          <p:cNvPr id="12" name="Rectangle 1">
            <a:extLst>
              <a:ext uri="{FF2B5EF4-FFF2-40B4-BE49-F238E27FC236}">
                <a16:creationId xmlns:a16="http://schemas.microsoft.com/office/drawing/2014/main" id="{8142FDFB-431F-FCE1-02B3-3154D359EAC1}"/>
              </a:ext>
            </a:extLst>
          </p:cNvPr>
          <p:cNvSpPr>
            <a:spLocks noChangeArrowheads="1"/>
          </p:cNvSpPr>
          <p:nvPr/>
        </p:nvSpPr>
        <p:spPr bwMode="auto">
          <a:xfrm>
            <a:off x="704056" y="3240270"/>
            <a:ext cx="8302158" cy="11964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pPr>
            <a:r>
              <a:rPr lang="fr-FR" sz="1600" dirty="0">
                <a:latin typeface="Bahnschrift" panose="020B0502040204020203" pitchFamily="34" charset="0"/>
              </a:rPr>
              <a:t>Le </a:t>
            </a:r>
            <a:r>
              <a:rPr lang="fr-FR" sz="1800" b="1" dirty="0">
                <a:latin typeface="Bahnschrift" panose="020B0502040204020203" pitchFamily="34" charset="0"/>
              </a:rPr>
              <a:t>Centre de Recherche Numérique de Sfax</a:t>
            </a:r>
            <a:r>
              <a:rPr lang="fr-FR" sz="1600" dirty="0">
                <a:latin typeface="Bahnschrift" panose="020B0502040204020203" pitchFamily="34" charset="0"/>
              </a:rPr>
              <a:t>, est un établissement public qui promeut la recherche, le développement et l'innovation dans le domaine des technologies de l'information et de la communication</a:t>
            </a:r>
          </a:p>
        </p:txBody>
      </p:sp>
      <p:sp>
        <p:nvSpPr>
          <p:cNvPr id="13" name="TextBox 26">
            <a:extLst>
              <a:ext uri="{FF2B5EF4-FFF2-40B4-BE49-F238E27FC236}">
                <a16:creationId xmlns:a16="http://schemas.microsoft.com/office/drawing/2014/main" id="{F308BE95-DAAB-B49C-9AD1-7595BFB078F2}"/>
              </a:ext>
            </a:extLst>
          </p:cNvPr>
          <p:cNvSpPr txBox="1"/>
          <p:nvPr/>
        </p:nvSpPr>
        <p:spPr>
          <a:xfrm>
            <a:off x="1642873" y="118376"/>
            <a:ext cx="5484194" cy="307777"/>
          </a:xfrm>
          <a:prstGeom prst="rect">
            <a:avLst/>
          </a:prstGeom>
          <a:noFill/>
          <a:ln w="3175">
            <a:noFill/>
          </a:ln>
        </p:spPr>
        <p:txBody>
          <a:bodyPr wrap="none" rtlCol="0">
            <a:spAutoFit/>
          </a:bodyPr>
          <a:lstStyle/>
          <a:p>
            <a:r>
              <a:rPr lang="fr-FR" b="1" dirty="0">
                <a:solidFill>
                  <a:schemeClr val="tx1">
                    <a:lumMod val="95000"/>
                    <a:lumOff val="5000"/>
                  </a:schemeClr>
                </a:solidFill>
              </a:rPr>
              <a:t>Présentation de l’entreprise </a:t>
            </a:r>
            <a:r>
              <a:rPr lang="fr-FR" dirty="0">
                <a:solidFill>
                  <a:schemeClr val="bg1">
                    <a:lumMod val="85000"/>
                  </a:schemeClr>
                </a:solidFill>
              </a:rPr>
              <a:t>|</a:t>
            </a:r>
            <a:r>
              <a:rPr lang="fr-FR" b="1" dirty="0">
                <a:solidFill>
                  <a:schemeClr val="tx1">
                    <a:lumMod val="95000"/>
                    <a:lumOff val="5000"/>
                  </a:schemeClr>
                </a:solidFill>
              </a:rPr>
              <a:t> </a:t>
            </a:r>
            <a:r>
              <a:rPr lang="fr-FR" dirty="0">
                <a:solidFill>
                  <a:schemeClr val="bg1">
                    <a:lumMod val="85000"/>
                  </a:schemeClr>
                </a:solidFill>
              </a:rPr>
              <a:t>Problématique</a:t>
            </a:r>
            <a:r>
              <a:rPr lang="fr-FR" b="1" dirty="0">
                <a:solidFill>
                  <a:schemeClr val="tx1">
                    <a:lumMod val="95000"/>
                    <a:lumOff val="5000"/>
                  </a:schemeClr>
                </a:solidFill>
              </a:rPr>
              <a:t> </a:t>
            </a:r>
            <a:r>
              <a:rPr lang="fr-FR" dirty="0">
                <a:solidFill>
                  <a:schemeClr val="bg1">
                    <a:lumMod val="85000"/>
                  </a:schemeClr>
                </a:solidFill>
              </a:rPr>
              <a:t>| Solution | Objectif </a:t>
            </a:r>
          </a:p>
        </p:txBody>
      </p:sp>
      <p:sp>
        <p:nvSpPr>
          <p:cNvPr id="2" name="Title 1">
            <a:extLst>
              <a:ext uri="{FF2B5EF4-FFF2-40B4-BE49-F238E27FC236}">
                <a16:creationId xmlns:a16="http://schemas.microsoft.com/office/drawing/2014/main" id="{C7973224-1401-62AB-DA43-0FCF18EA83D4}"/>
              </a:ext>
            </a:extLst>
          </p:cNvPr>
          <p:cNvSpPr txBox="1">
            <a:spLocks/>
          </p:cNvSpPr>
          <p:nvPr/>
        </p:nvSpPr>
        <p:spPr>
          <a:xfrm>
            <a:off x="1977889" y="818367"/>
            <a:ext cx="5188222" cy="44444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fr-FR" sz="2800" b="1" dirty="0">
                <a:solidFill>
                  <a:schemeClr val="dk2"/>
                </a:solidFill>
                <a:latin typeface="Times New Roman" panose="02020603050405020304" pitchFamily="18" charset="0"/>
                <a:cs typeface="Times New Roman" panose="02020603050405020304" pitchFamily="18" charset="0"/>
              </a:rPr>
              <a:t>Présentation de l’entreprise </a:t>
            </a:r>
            <a:endParaRPr lang="en-US" sz="2800" b="1" dirty="0">
              <a:solidFill>
                <a:schemeClr val="dk2"/>
              </a:solidFill>
              <a:latin typeface="Times New Roman" panose="02020603050405020304" pitchFamily="18" charset="0"/>
              <a:cs typeface="Times New Roman" panose="02020603050405020304" pitchFamily="18" charset="0"/>
              <a:sym typeface="Mulish"/>
            </a:endParaRPr>
          </a:p>
        </p:txBody>
      </p:sp>
      <p:sp>
        <p:nvSpPr>
          <p:cNvPr id="4" name="Google Shape;193;p20">
            <a:extLst>
              <a:ext uri="{FF2B5EF4-FFF2-40B4-BE49-F238E27FC236}">
                <a16:creationId xmlns:a16="http://schemas.microsoft.com/office/drawing/2014/main" id="{CDDB6534-BADD-3234-9189-71307915F0B9}"/>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7</a:t>
            </a:fld>
            <a:endParaRPr lang="en" sz="1600" dirty="0">
              <a:solidFill>
                <a:srgbClr val="757C83"/>
              </a:solidFill>
              <a:latin typeface="IBM Plex Sans"/>
              <a:sym typeface="IBM Plex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up)">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grpSp>
        <p:nvGrpSpPr>
          <p:cNvPr id="10" name="Group 18">
            <a:extLst>
              <a:ext uri="{FF2B5EF4-FFF2-40B4-BE49-F238E27FC236}">
                <a16:creationId xmlns:a16="http://schemas.microsoft.com/office/drawing/2014/main" id="{0EE6B338-36D7-13C7-75C9-C2B9C2F35908}"/>
              </a:ext>
            </a:extLst>
          </p:cNvPr>
          <p:cNvGrpSpPr/>
          <p:nvPr/>
        </p:nvGrpSpPr>
        <p:grpSpPr>
          <a:xfrm rot="18630525" flipH="1" flipV="1">
            <a:off x="7826697" y="3143460"/>
            <a:ext cx="1127751" cy="856151"/>
            <a:chOff x="5443538" y="2841625"/>
            <a:chExt cx="1304925" cy="781050"/>
          </a:xfrm>
        </p:grpSpPr>
        <p:sp>
          <p:nvSpPr>
            <p:cNvPr id="11" name="Freeform 5">
              <a:extLst>
                <a:ext uri="{FF2B5EF4-FFF2-40B4-BE49-F238E27FC236}">
                  <a16:creationId xmlns:a16="http://schemas.microsoft.com/office/drawing/2014/main" id="{E49265DF-18A5-68BE-47AC-7CA9C155D017}"/>
                </a:ext>
              </a:extLst>
            </p:cNvPr>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3"/>
            </a:solidFill>
            <a:ln>
              <a:noFill/>
            </a:ln>
          </p:spPr>
          <p:txBody>
            <a:bodyPr vert="horz" wrap="square" lIns="51435" tIns="25718" rIns="51435" bIns="25718" numCol="1" anchor="t" anchorCtr="0" compatLnSpc="1">
              <a:prstTxWarp prst="textNoShape">
                <a:avLst/>
              </a:prstTxWarp>
            </a:bodyPr>
            <a:lstStyle/>
            <a:p>
              <a:endParaRPr lang="en-US" sz="1013"/>
            </a:p>
          </p:txBody>
        </p:sp>
        <p:sp>
          <p:nvSpPr>
            <p:cNvPr id="12" name="Freeform 5">
              <a:extLst>
                <a:ext uri="{FF2B5EF4-FFF2-40B4-BE49-F238E27FC236}">
                  <a16:creationId xmlns:a16="http://schemas.microsoft.com/office/drawing/2014/main" id="{8816181C-89B3-2019-6A66-C591818D46B5}"/>
                </a:ext>
              </a:extLst>
            </p:cNvPr>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3">
                <a:lumMod val="75000"/>
              </a:schemeClr>
            </a:solidFill>
            <a:ln>
              <a:noFill/>
            </a:ln>
          </p:spPr>
          <p:txBody>
            <a:bodyPr vert="horz" wrap="square" lIns="51435" tIns="25718" rIns="51435" bIns="25718" numCol="1" anchor="t" anchorCtr="0" compatLnSpc="1">
              <a:prstTxWarp prst="textNoShape">
                <a:avLst/>
              </a:prstTxWarp>
            </a:bodyPr>
            <a:lstStyle/>
            <a:p>
              <a:endParaRPr lang="en-US" sz="1013"/>
            </a:p>
          </p:txBody>
        </p:sp>
      </p:grpSp>
      <p:grpSp>
        <p:nvGrpSpPr>
          <p:cNvPr id="13" name="Group 15">
            <a:extLst>
              <a:ext uri="{FF2B5EF4-FFF2-40B4-BE49-F238E27FC236}">
                <a16:creationId xmlns:a16="http://schemas.microsoft.com/office/drawing/2014/main" id="{D3F0BEAD-ADF5-98B1-CB73-DF3B06E8B35E}"/>
              </a:ext>
            </a:extLst>
          </p:cNvPr>
          <p:cNvGrpSpPr/>
          <p:nvPr/>
        </p:nvGrpSpPr>
        <p:grpSpPr>
          <a:xfrm rot="3099446" flipH="1">
            <a:off x="7813945" y="1212873"/>
            <a:ext cx="1127751" cy="856151"/>
            <a:chOff x="5443538" y="2841625"/>
            <a:chExt cx="1304925" cy="781050"/>
          </a:xfrm>
        </p:grpSpPr>
        <p:sp>
          <p:nvSpPr>
            <p:cNvPr id="14" name="Freeform 5">
              <a:extLst>
                <a:ext uri="{FF2B5EF4-FFF2-40B4-BE49-F238E27FC236}">
                  <a16:creationId xmlns:a16="http://schemas.microsoft.com/office/drawing/2014/main" id="{8E000037-7DD7-0F13-9BDD-1FA44CBF15A9}"/>
                </a:ext>
              </a:extLst>
            </p:cNvPr>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1">
                <a:lumMod val="75000"/>
              </a:schemeClr>
            </a:solidFill>
            <a:ln>
              <a:noFill/>
            </a:ln>
          </p:spPr>
          <p:txBody>
            <a:bodyPr vert="horz" wrap="square" lIns="51435" tIns="25718" rIns="51435" bIns="25718" numCol="1" anchor="t" anchorCtr="0" compatLnSpc="1">
              <a:prstTxWarp prst="textNoShape">
                <a:avLst/>
              </a:prstTxWarp>
            </a:bodyPr>
            <a:lstStyle/>
            <a:p>
              <a:endParaRPr lang="en-US" sz="1013"/>
            </a:p>
          </p:txBody>
        </p:sp>
        <p:sp>
          <p:nvSpPr>
            <p:cNvPr id="15" name="Freeform 5">
              <a:extLst>
                <a:ext uri="{FF2B5EF4-FFF2-40B4-BE49-F238E27FC236}">
                  <a16:creationId xmlns:a16="http://schemas.microsoft.com/office/drawing/2014/main" id="{273E8240-A17C-4FBE-C196-87CA29679DFB}"/>
                </a:ext>
              </a:extLst>
            </p:cNvPr>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1"/>
            </a:solidFill>
            <a:ln>
              <a:noFill/>
            </a:ln>
          </p:spPr>
          <p:txBody>
            <a:bodyPr vert="horz" wrap="square" lIns="51435" tIns="25718" rIns="51435" bIns="25718" numCol="1" anchor="t" anchorCtr="0" compatLnSpc="1">
              <a:prstTxWarp prst="textNoShape">
                <a:avLst/>
              </a:prstTxWarp>
            </a:bodyPr>
            <a:lstStyle/>
            <a:p>
              <a:endParaRPr lang="en-US" sz="1013"/>
            </a:p>
          </p:txBody>
        </p:sp>
      </p:grpSp>
      <p:grpSp>
        <p:nvGrpSpPr>
          <p:cNvPr id="16" name="Group 11">
            <a:extLst>
              <a:ext uri="{FF2B5EF4-FFF2-40B4-BE49-F238E27FC236}">
                <a16:creationId xmlns:a16="http://schemas.microsoft.com/office/drawing/2014/main" id="{3F004FC2-6558-F58D-447D-5DF998600094}"/>
              </a:ext>
            </a:extLst>
          </p:cNvPr>
          <p:cNvGrpSpPr/>
          <p:nvPr/>
        </p:nvGrpSpPr>
        <p:grpSpPr>
          <a:xfrm rot="1219849" flipH="1">
            <a:off x="7311952" y="1728786"/>
            <a:ext cx="1127751" cy="856151"/>
            <a:chOff x="5443538" y="2841625"/>
            <a:chExt cx="1304925" cy="781050"/>
          </a:xfrm>
        </p:grpSpPr>
        <p:sp>
          <p:nvSpPr>
            <p:cNvPr id="17" name="Freeform 5">
              <a:extLst>
                <a:ext uri="{FF2B5EF4-FFF2-40B4-BE49-F238E27FC236}">
                  <a16:creationId xmlns:a16="http://schemas.microsoft.com/office/drawing/2014/main" id="{D531F2C6-EC8D-5FBF-8DC3-49132CF45E54}"/>
                </a:ext>
              </a:extLst>
            </p:cNvPr>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2">
                <a:lumMod val="75000"/>
              </a:schemeClr>
            </a:solidFill>
            <a:ln>
              <a:noFill/>
            </a:ln>
          </p:spPr>
          <p:txBody>
            <a:bodyPr vert="horz" wrap="square" lIns="51435" tIns="25718" rIns="51435" bIns="25718" numCol="1" anchor="t" anchorCtr="0" compatLnSpc="1">
              <a:prstTxWarp prst="textNoShape">
                <a:avLst/>
              </a:prstTxWarp>
            </a:bodyPr>
            <a:lstStyle/>
            <a:p>
              <a:endParaRPr lang="en-US" sz="1013"/>
            </a:p>
          </p:txBody>
        </p:sp>
        <p:sp>
          <p:nvSpPr>
            <p:cNvPr id="18" name="Freeform 5">
              <a:extLst>
                <a:ext uri="{FF2B5EF4-FFF2-40B4-BE49-F238E27FC236}">
                  <a16:creationId xmlns:a16="http://schemas.microsoft.com/office/drawing/2014/main" id="{61ED848F-A1CE-A3FD-40D0-DA3C659C01D0}"/>
                </a:ext>
              </a:extLst>
            </p:cNvPr>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2"/>
            </a:solidFill>
            <a:ln>
              <a:noFill/>
            </a:ln>
          </p:spPr>
          <p:txBody>
            <a:bodyPr vert="horz" wrap="square" lIns="51435" tIns="25718" rIns="51435" bIns="25718" numCol="1" anchor="t" anchorCtr="0" compatLnSpc="1">
              <a:prstTxWarp prst="textNoShape">
                <a:avLst/>
              </a:prstTxWarp>
            </a:bodyPr>
            <a:lstStyle/>
            <a:p>
              <a:endParaRPr lang="en-US" sz="1013"/>
            </a:p>
          </p:txBody>
        </p:sp>
      </p:grpSp>
      <p:sp>
        <p:nvSpPr>
          <p:cNvPr id="20" name="Oval 21">
            <a:extLst>
              <a:ext uri="{FF2B5EF4-FFF2-40B4-BE49-F238E27FC236}">
                <a16:creationId xmlns:a16="http://schemas.microsoft.com/office/drawing/2014/main" id="{8E749F61-B0DA-89B6-2E6D-D1E7281B7D90}"/>
              </a:ext>
            </a:extLst>
          </p:cNvPr>
          <p:cNvSpPr/>
          <p:nvPr/>
        </p:nvSpPr>
        <p:spPr>
          <a:xfrm flipH="1">
            <a:off x="7390753" y="526228"/>
            <a:ext cx="943046" cy="943045"/>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1" name="Oval 24">
            <a:extLst>
              <a:ext uri="{FF2B5EF4-FFF2-40B4-BE49-F238E27FC236}">
                <a16:creationId xmlns:a16="http://schemas.microsoft.com/office/drawing/2014/main" id="{CF9521AE-E3B4-F9DF-D073-50F276931437}"/>
              </a:ext>
            </a:extLst>
          </p:cNvPr>
          <p:cNvSpPr/>
          <p:nvPr/>
        </p:nvSpPr>
        <p:spPr>
          <a:xfrm flipH="1">
            <a:off x="6668449" y="1423303"/>
            <a:ext cx="943046" cy="943045"/>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2" name="Oval 25">
            <a:extLst>
              <a:ext uri="{FF2B5EF4-FFF2-40B4-BE49-F238E27FC236}">
                <a16:creationId xmlns:a16="http://schemas.microsoft.com/office/drawing/2014/main" id="{CE9403CA-0741-BB87-4EE8-2302AF2C1910}"/>
              </a:ext>
            </a:extLst>
          </p:cNvPr>
          <p:cNvSpPr/>
          <p:nvPr/>
        </p:nvSpPr>
        <p:spPr>
          <a:xfrm flipH="1">
            <a:off x="7432024" y="3694710"/>
            <a:ext cx="943046" cy="943045"/>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3" name="Oval 27">
            <a:extLst>
              <a:ext uri="{FF2B5EF4-FFF2-40B4-BE49-F238E27FC236}">
                <a16:creationId xmlns:a16="http://schemas.microsoft.com/office/drawing/2014/main" id="{BDBBF295-4A17-78D9-7BC4-7569B732D955}"/>
              </a:ext>
            </a:extLst>
          </p:cNvPr>
          <p:cNvSpPr/>
          <p:nvPr/>
        </p:nvSpPr>
        <p:spPr>
          <a:xfrm flipH="1">
            <a:off x="7472167" y="608114"/>
            <a:ext cx="779377" cy="7793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4" name="Oval 28">
            <a:extLst>
              <a:ext uri="{FF2B5EF4-FFF2-40B4-BE49-F238E27FC236}">
                <a16:creationId xmlns:a16="http://schemas.microsoft.com/office/drawing/2014/main" id="{A21C8C9F-D695-86B6-8B55-21341FF32B72}"/>
              </a:ext>
            </a:extLst>
          </p:cNvPr>
          <p:cNvSpPr/>
          <p:nvPr/>
        </p:nvSpPr>
        <p:spPr>
          <a:xfrm flipH="1">
            <a:off x="6753059" y="1504640"/>
            <a:ext cx="779377" cy="7793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5" name="Oval 29">
            <a:extLst>
              <a:ext uri="{FF2B5EF4-FFF2-40B4-BE49-F238E27FC236}">
                <a16:creationId xmlns:a16="http://schemas.microsoft.com/office/drawing/2014/main" id="{24B614D7-1DC9-4694-45B8-C776CDBB4CC7}"/>
              </a:ext>
            </a:extLst>
          </p:cNvPr>
          <p:cNvSpPr/>
          <p:nvPr/>
        </p:nvSpPr>
        <p:spPr>
          <a:xfrm flipH="1">
            <a:off x="7513867" y="3776537"/>
            <a:ext cx="779377" cy="779376"/>
          </a:xfrm>
          <a:prstGeom prst="ellipse">
            <a:avLst/>
          </a:prstGeom>
          <a:solidFill>
            <a:srgbClr val="4D8C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6" name="TextBox 30">
            <a:extLst>
              <a:ext uri="{FF2B5EF4-FFF2-40B4-BE49-F238E27FC236}">
                <a16:creationId xmlns:a16="http://schemas.microsoft.com/office/drawing/2014/main" id="{157C12D6-A921-5A29-F652-01CD717845F0}"/>
              </a:ext>
            </a:extLst>
          </p:cNvPr>
          <p:cNvSpPr txBox="1"/>
          <p:nvPr/>
        </p:nvSpPr>
        <p:spPr>
          <a:xfrm flipH="1">
            <a:off x="7513861" y="751670"/>
            <a:ext cx="728528" cy="473206"/>
          </a:xfrm>
          <a:prstGeom prst="rect">
            <a:avLst/>
          </a:prstGeom>
          <a:noFill/>
        </p:spPr>
        <p:txBody>
          <a:bodyPr wrap="square" rtlCol="0">
            <a:spAutoFit/>
          </a:bodyPr>
          <a:lstStyle/>
          <a:p>
            <a:pPr algn="ctr"/>
            <a:r>
              <a:rPr lang="en-US" sz="2475" dirty="0">
                <a:solidFill>
                  <a:srgbClr val="FBFBFB"/>
                </a:solidFill>
              </a:rPr>
              <a:t>01</a:t>
            </a:r>
            <a:endParaRPr lang="en-US" sz="1013" dirty="0">
              <a:solidFill>
                <a:srgbClr val="FBFBFB"/>
              </a:solidFill>
            </a:endParaRPr>
          </a:p>
        </p:txBody>
      </p:sp>
      <p:sp>
        <p:nvSpPr>
          <p:cNvPr id="27" name="TextBox 31">
            <a:extLst>
              <a:ext uri="{FF2B5EF4-FFF2-40B4-BE49-F238E27FC236}">
                <a16:creationId xmlns:a16="http://schemas.microsoft.com/office/drawing/2014/main" id="{850FF613-FBB6-E5AB-BDD8-74885C7B1B0E}"/>
              </a:ext>
            </a:extLst>
          </p:cNvPr>
          <p:cNvSpPr txBox="1"/>
          <p:nvPr/>
        </p:nvSpPr>
        <p:spPr>
          <a:xfrm flipH="1">
            <a:off x="6773986" y="1629579"/>
            <a:ext cx="728528" cy="473206"/>
          </a:xfrm>
          <a:prstGeom prst="rect">
            <a:avLst/>
          </a:prstGeom>
          <a:noFill/>
        </p:spPr>
        <p:txBody>
          <a:bodyPr wrap="square" rtlCol="0">
            <a:spAutoFit/>
          </a:bodyPr>
          <a:lstStyle/>
          <a:p>
            <a:pPr algn="ctr"/>
            <a:r>
              <a:rPr lang="en-US" sz="2475" dirty="0">
                <a:solidFill>
                  <a:srgbClr val="FBFBFB"/>
                </a:solidFill>
              </a:rPr>
              <a:t>02</a:t>
            </a:r>
            <a:endParaRPr lang="en-US" sz="1013" dirty="0">
              <a:solidFill>
                <a:srgbClr val="FBFBFB"/>
              </a:solidFill>
            </a:endParaRPr>
          </a:p>
        </p:txBody>
      </p:sp>
      <p:sp>
        <p:nvSpPr>
          <p:cNvPr id="28" name="TextBox 32">
            <a:extLst>
              <a:ext uri="{FF2B5EF4-FFF2-40B4-BE49-F238E27FC236}">
                <a16:creationId xmlns:a16="http://schemas.microsoft.com/office/drawing/2014/main" id="{14A6AF3B-5580-049E-2E37-1CB36DF0A484}"/>
              </a:ext>
            </a:extLst>
          </p:cNvPr>
          <p:cNvSpPr txBox="1"/>
          <p:nvPr/>
        </p:nvSpPr>
        <p:spPr>
          <a:xfrm flipH="1">
            <a:off x="7539283" y="3924158"/>
            <a:ext cx="728528" cy="473206"/>
          </a:xfrm>
          <a:prstGeom prst="rect">
            <a:avLst/>
          </a:prstGeom>
          <a:noFill/>
        </p:spPr>
        <p:txBody>
          <a:bodyPr wrap="square" rtlCol="0">
            <a:spAutoFit/>
          </a:bodyPr>
          <a:lstStyle/>
          <a:p>
            <a:pPr algn="ctr"/>
            <a:r>
              <a:rPr lang="en-US" sz="2475" dirty="0">
                <a:solidFill>
                  <a:srgbClr val="FBFBFB"/>
                </a:solidFill>
              </a:rPr>
              <a:t>04</a:t>
            </a:r>
            <a:endParaRPr lang="en-US" sz="1013" dirty="0">
              <a:solidFill>
                <a:srgbClr val="FBFBFB"/>
              </a:solidFill>
            </a:endParaRPr>
          </a:p>
        </p:txBody>
      </p:sp>
      <p:sp>
        <p:nvSpPr>
          <p:cNvPr id="30" name="Rounded Rectangle 38">
            <a:extLst>
              <a:ext uri="{FF2B5EF4-FFF2-40B4-BE49-F238E27FC236}">
                <a16:creationId xmlns:a16="http://schemas.microsoft.com/office/drawing/2014/main" id="{4F23FC2E-F863-5F3C-E38A-92DC74388311}"/>
              </a:ext>
            </a:extLst>
          </p:cNvPr>
          <p:cNvSpPr/>
          <p:nvPr/>
        </p:nvSpPr>
        <p:spPr>
          <a:xfrm flipH="1">
            <a:off x="1992572" y="611608"/>
            <a:ext cx="5004351" cy="533010"/>
          </a:xfrm>
          <a:prstGeom prst="roundRect">
            <a:avLst>
              <a:gd name="adj" fmla="val 351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sz="1800" b="1" i="1" kern="1200" dirty="0">
                <a:solidFill>
                  <a:schemeClr val="accent1">
                    <a:lumMod val="25000"/>
                  </a:schemeClr>
                </a:solidFill>
                <a:latin typeface="Times New Roman" panose="02020603050405020304" pitchFamily="18" charset="0"/>
                <a:cs typeface="Times New Roman" panose="02020603050405020304" pitchFamily="18" charset="0"/>
              </a:rPr>
              <a:t>Précision limitée de la détection des fuites d’eau</a:t>
            </a:r>
          </a:p>
        </p:txBody>
      </p:sp>
      <p:sp>
        <p:nvSpPr>
          <p:cNvPr id="31" name="Rounded Rectangle 41">
            <a:extLst>
              <a:ext uri="{FF2B5EF4-FFF2-40B4-BE49-F238E27FC236}">
                <a16:creationId xmlns:a16="http://schemas.microsoft.com/office/drawing/2014/main" id="{09CB3630-0323-B325-65C1-B1A8B02B6DA7}"/>
              </a:ext>
            </a:extLst>
          </p:cNvPr>
          <p:cNvSpPr/>
          <p:nvPr/>
        </p:nvSpPr>
        <p:spPr>
          <a:xfrm flipH="1">
            <a:off x="1611563" y="1608656"/>
            <a:ext cx="4896337" cy="593355"/>
          </a:xfrm>
          <a:prstGeom prst="roundRect">
            <a:avLst>
              <a:gd name="adj" fmla="val 3518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sz="1800" b="1" i="1" kern="1200" dirty="0">
                <a:solidFill>
                  <a:schemeClr val="accent1">
                    <a:lumMod val="25000"/>
                  </a:schemeClr>
                </a:solidFill>
                <a:latin typeface="Times New Roman" panose="02020603050405020304" pitchFamily="18" charset="0"/>
                <a:cs typeface="Times New Roman" panose="02020603050405020304" pitchFamily="18" charset="0"/>
              </a:rPr>
              <a:t>Absence d'outils de visualisation des données en temps réel </a:t>
            </a:r>
          </a:p>
        </p:txBody>
      </p:sp>
      <p:sp>
        <p:nvSpPr>
          <p:cNvPr id="32" name="Rounded Rectangle 44">
            <a:extLst>
              <a:ext uri="{FF2B5EF4-FFF2-40B4-BE49-F238E27FC236}">
                <a16:creationId xmlns:a16="http://schemas.microsoft.com/office/drawing/2014/main" id="{9AF0F83E-7BBB-A284-5442-CE93C6ECCABE}"/>
              </a:ext>
            </a:extLst>
          </p:cNvPr>
          <p:cNvSpPr/>
          <p:nvPr/>
        </p:nvSpPr>
        <p:spPr>
          <a:xfrm flipH="1">
            <a:off x="2445087" y="2941489"/>
            <a:ext cx="4070842" cy="533242"/>
          </a:xfrm>
          <a:prstGeom prst="roundRect">
            <a:avLst>
              <a:gd name="adj" fmla="val 3518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800" b="1" i="1" kern="1200" dirty="0">
                <a:solidFill>
                  <a:schemeClr val="accent1">
                    <a:lumMod val="25000"/>
                  </a:schemeClr>
                </a:solidFill>
                <a:latin typeface="Times New Roman" panose="02020603050405020304" pitchFamily="18" charset="0"/>
                <a:cs typeface="Times New Roman" panose="02020603050405020304" pitchFamily="18" charset="0"/>
              </a:rPr>
              <a:t>Problème de traçabilité des données</a:t>
            </a:r>
            <a:endParaRPr lang="fr-FR" sz="1050" dirty="0">
              <a:solidFill>
                <a:schemeClr val="accent1">
                  <a:lumMod val="25000"/>
                </a:schemeClr>
              </a:solidFill>
            </a:endParaRPr>
          </a:p>
        </p:txBody>
      </p:sp>
      <p:grpSp>
        <p:nvGrpSpPr>
          <p:cNvPr id="34" name="Group 11">
            <a:extLst>
              <a:ext uri="{FF2B5EF4-FFF2-40B4-BE49-F238E27FC236}">
                <a16:creationId xmlns:a16="http://schemas.microsoft.com/office/drawing/2014/main" id="{A29D8090-64E4-DF63-1335-803A3EC3C9AC}"/>
              </a:ext>
            </a:extLst>
          </p:cNvPr>
          <p:cNvGrpSpPr/>
          <p:nvPr/>
        </p:nvGrpSpPr>
        <p:grpSpPr>
          <a:xfrm rot="20545388" flipH="1">
            <a:off x="7346989" y="2546790"/>
            <a:ext cx="1127751" cy="856151"/>
            <a:chOff x="5443538" y="2841625"/>
            <a:chExt cx="1304925" cy="781050"/>
          </a:xfrm>
        </p:grpSpPr>
        <p:sp>
          <p:nvSpPr>
            <p:cNvPr id="35" name="Freeform 5">
              <a:extLst>
                <a:ext uri="{FF2B5EF4-FFF2-40B4-BE49-F238E27FC236}">
                  <a16:creationId xmlns:a16="http://schemas.microsoft.com/office/drawing/2014/main" id="{BF7EBC4C-7465-CADF-0F0A-416FAD4373EA}"/>
                </a:ext>
              </a:extLst>
            </p:cNvPr>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2">
                <a:lumMod val="75000"/>
              </a:schemeClr>
            </a:solidFill>
            <a:ln>
              <a:noFill/>
            </a:ln>
          </p:spPr>
          <p:txBody>
            <a:bodyPr vert="horz" wrap="square" lIns="51435" tIns="25718" rIns="51435" bIns="25718" numCol="1" anchor="t" anchorCtr="0" compatLnSpc="1">
              <a:prstTxWarp prst="textNoShape">
                <a:avLst/>
              </a:prstTxWarp>
            </a:bodyPr>
            <a:lstStyle/>
            <a:p>
              <a:endParaRPr lang="en-US" sz="1013"/>
            </a:p>
          </p:txBody>
        </p:sp>
        <p:sp>
          <p:nvSpPr>
            <p:cNvPr id="36" name="Freeform 5">
              <a:extLst>
                <a:ext uri="{FF2B5EF4-FFF2-40B4-BE49-F238E27FC236}">
                  <a16:creationId xmlns:a16="http://schemas.microsoft.com/office/drawing/2014/main" id="{6ECA6EB9-3DB7-EAAE-589C-1144C7D5D431}"/>
                </a:ext>
              </a:extLst>
            </p:cNvPr>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2"/>
            </a:solidFill>
            <a:ln>
              <a:noFill/>
            </a:ln>
          </p:spPr>
          <p:txBody>
            <a:bodyPr vert="horz" wrap="square" lIns="51435" tIns="25718" rIns="51435" bIns="25718" numCol="1" anchor="t" anchorCtr="0" compatLnSpc="1">
              <a:prstTxWarp prst="textNoShape">
                <a:avLst/>
              </a:prstTxWarp>
            </a:bodyPr>
            <a:lstStyle/>
            <a:p>
              <a:endParaRPr lang="en-US" sz="1013"/>
            </a:p>
          </p:txBody>
        </p:sp>
      </p:grpSp>
      <p:sp>
        <p:nvSpPr>
          <p:cNvPr id="37" name="Oval 10">
            <a:extLst>
              <a:ext uri="{FF2B5EF4-FFF2-40B4-BE49-F238E27FC236}">
                <a16:creationId xmlns:a16="http://schemas.microsoft.com/office/drawing/2014/main" id="{786E50E1-9596-52D0-D720-17974FB82657}"/>
              </a:ext>
            </a:extLst>
          </p:cNvPr>
          <p:cNvSpPr/>
          <p:nvPr/>
        </p:nvSpPr>
        <p:spPr>
          <a:xfrm flipH="1">
            <a:off x="8306364" y="1771423"/>
            <a:ext cx="1670663" cy="1670663"/>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75">
              <a:latin typeface="dt-line-business-01" panose="02000509000000000000" pitchFamily="49" charset="0"/>
              <a:cs typeface="Arial" panose="020B0604020202020204" pitchFamily="34" charset="0"/>
            </a:endParaRPr>
          </a:p>
        </p:txBody>
      </p:sp>
      <p:sp>
        <p:nvSpPr>
          <p:cNvPr id="38" name="Oval 24">
            <a:extLst>
              <a:ext uri="{FF2B5EF4-FFF2-40B4-BE49-F238E27FC236}">
                <a16:creationId xmlns:a16="http://schemas.microsoft.com/office/drawing/2014/main" id="{4DB2FFE3-818C-169C-9BA1-8287B39E7771}"/>
              </a:ext>
            </a:extLst>
          </p:cNvPr>
          <p:cNvSpPr/>
          <p:nvPr/>
        </p:nvSpPr>
        <p:spPr>
          <a:xfrm flipH="1">
            <a:off x="6698914" y="2740863"/>
            <a:ext cx="943046" cy="943045"/>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39" name="Oval 28">
            <a:extLst>
              <a:ext uri="{FF2B5EF4-FFF2-40B4-BE49-F238E27FC236}">
                <a16:creationId xmlns:a16="http://schemas.microsoft.com/office/drawing/2014/main" id="{6796A956-AD84-664A-ADE4-5BF8FD99AA29}"/>
              </a:ext>
            </a:extLst>
          </p:cNvPr>
          <p:cNvSpPr/>
          <p:nvPr/>
        </p:nvSpPr>
        <p:spPr>
          <a:xfrm flipH="1">
            <a:off x="6783525" y="2822200"/>
            <a:ext cx="779377" cy="779376"/>
          </a:xfrm>
          <a:prstGeom prst="ellipse">
            <a:avLst/>
          </a:prstGeom>
          <a:solidFill>
            <a:srgbClr val="71B1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40" name="TextBox 31">
            <a:extLst>
              <a:ext uri="{FF2B5EF4-FFF2-40B4-BE49-F238E27FC236}">
                <a16:creationId xmlns:a16="http://schemas.microsoft.com/office/drawing/2014/main" id="{4EA93554-9C6A-09A0-9553-1F9E165160CE}"/>
              </a:ext>
            </a:extLst>
          </p:cNvPr>
          <p:cNvSpPr txBox="1"/>
          <p:nvPr/>
        </p:nvSpPr>
        <p:spPr>
          <a:xfrm flipH="1">
            <a:off x="6812151" y="2975775"/>
            <a:ext cx="728528" cy="473206"/>
          </a:xfrm>
          <a:prstGeom prst="rect">
            <a:avLst/>
          </a:prstGeom>
          <a:noFill/>
        </p:spPr>
        <p:txBody>
          <a:bodyPr wrap="square" rtlCol="0">
            <a:spAutoFit/>
          </a:bodyPr>
          <a:lstStyle/>
          <a:p>
            <a:pPr algn="ctr"/>
            <a:r>
              <a:rPr lang="en-US" sz="2475" dirty="0">
                <a:solidFill>
                  <a:srgbClr val="FBFBFB"/>
                </a:solidFill>
              </a:rPr>
              <a:t>03</a:t>
            </a:r>
            <a:endParaRPr lang="en-US" sz="1013" dirty="0">
              <a:solidFill>
                <a:srgbClr val="FBFBFB"/>
              </a:solidFill>
            </a:endParaRPr>
          </a:p>
        </p:txBody>
      </p:sp>
      <p:sp>
        <p:nvSpPr>
          <p:cNvPr id="41" name="Rounded Rectangle 44">
            <a:extLst>
              <a:ext uri="{FF2B5EF4-FFF2-40B4-BE49-F238E27FC236}">
                <a16:creationId xmlns:a16="http://schemas.microsoft.com/office/drawing/2014/main" id="{FFCC6845-A2BD-9965-CB19-C402FFEF8614}"/>
              </a:ext>
            </a:extLst>
          </p:cNvPr>
          <p:cNvSpPr/>
          <p:nvPr/>
        </p:nvSpPr>
        <p:spPr>
          <a:xfrm flipH="1">
            <a:off x="1828799" y="4002833"/>
            <a:ext cx="5234921" cy="553080"/>
          </a:xfrm>
          <a:prstGeom prst="roundRect">
            <a:avLst>
              <a:gd name="adj" fmla="val 3518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altLang="fr-FR" sz="1800" b="1" i="1" kern="1200" dirty="0">
                <a:solidFill>
                  <a:schemeClr val="accent1">
                    <a:lumMod val="25000"/>
                  </a:schemeClr>
                </a:solidFill>
                <a:latin typeface="Times New Roman" panose="02020603050405020304" pitchFamily="18" charset="0"/>
                <a:cs typeface="Times New Roman" panose="02020603050405020304" pitchFamily="18" charset="0"/>
              </a:rPr>
              <a:t>Absence de notifications en cas de détection de fuite</a:t>
            </a:r>
          </a:p>
        </p:txBody>
      </p:sp>
      <p:sp>
        <p:nvSpPr>
          <p:cNvPr id="42" name="Rectangle 41">
            <a:extLst>
              <a:ext uri="{FF2B5EF4-FFF2-40B4-BE49-F238E27FC236}">
                <a16:creationId xmlns:a16="http://schemas.microsoft.com/office/drawing/2014/main" id="{00EE2F90-ED1A-7008-518A-FA46F6ABC7DC}"/>
              </a:ext>
            </a:extLst>
          </p:cNvPr>
          <p:cNvSpPr/>
          <p:nvPr/>
        </p:nvSpPr>
        <p:spPr>
          <a:xfrm rot="5400000" flipH="1">
            <a:off x="8368983" y="2433960"/>
            <a:ext cx="3429000" cy="369332"/>
          </a:xfrm>
          <a:prstGeom prst="rect">
            <a:avLst/>
          </a:prstGeom>
        </p:spPr>
        <p:txBody>
          <a:bodyPr>
            <a:spAutoFit/>
          </a:bodyPr>
          <a:lstStyle/>
          <a:p>
            <a:pPr algn="ctr"/>
            <a:r>
              <a:rPr lang="fr-FR" sz="1800" dirty="0">
                <a:solidFill>
                  <a:schemeClr val="bg1"/>
                </a:solidFill>
                <a:latin typeface="+mj-lt"/>
                <a:cs typeface="Arial" panose="020B0604020202020204" pitchFamily="34" charset="0"/>
              </a:rPr>
              <a:t>Problématique</a:t>
            </a:r>
            <a:endParaRPr lang="en-US" sz="2250" dirty="0">
              <a:solidFill>
                <a:schemeClr val="bg1"/>
              </a:solidFill>
              <a:latin typeface="+mj-lt"/>
              <a:cs typeface="Arial" panose="020B0604020202020204" pitchFamily="34" charset="0"/>
            </a:endParaRPr>
          </a:p>
        </p:txBody>
      </p:sp>
      <p:sp>
        <p:nvSpPr>
          <p:cNvPr id="43" name="TextBox 26">
            <a:extLst>
              <a:ext uri="{FF2B5EF4-FFF2-40B4-BE49-F238E27FC236}">
                <a16:creationId xmlns:a16="http://schemas.microsoft.com/office/drawing/2014/main" id="{4FC63677-2EB4-8D9B-D2F7-85E665C39BD5}"/>
              </a:ext>
            </a:extLst>
          </p:cNvPr>
          <p:cNvSpPr txBox="1"/>
          <p:nvPr/>
        </p:nvSpPr>
        <p:spPr>
          <a:xfrm>
            <a:off x="1642867" y="118376"/>
            <a:ext cx="5396029" cy="307777"/>
          </a:xfrm>
          <a:prstGeom prst="rect">
            <a:avLst/>
          </a:prstGeom>
          <a:noFill/>
          <a:ln w="3175">
            <a:noFill/>
          </a:ln>
        </p:spPr>
        <p:txBody>
          <a:bodyPr wrap="none" rtlCol="0">
            <a:spAutoFit/>
          </a:bodyPr>
          <a:lstStyle/>
          <a:p>
            <a:r>
              <a:rPr lang="fr-FR" dirty="0">
                <a:solidFill>
                  <a:schemeClr val="bg1">
                    <a:lumMod val="85000"/>
                  </a:schemeClr>
                </a:solidFill>
              </a:rPr>
              <a:t>Présentation de l’entreprise |</a:t>
            </a:r>
            <a:r>
              <a:rPr lang="fr-FR" b="1" dirty="0">
                <a:solidFill>
                  <a:schemeClr val="tx1">
                    <a:lumMod val="95000"/>
                    <a:lumOff val="5000"/>
                  </a:schemeClr>
                </a:solidFill>
              </a:rPr>
              <a:t> Problématique </a:t>
            </a:r>
            <a:r>
              <a:rPr lang="fr-FR" dirty="0">
                <a:solidFill>
                  <a:schemeClr val="bg1">
                    <a:lumMod val="85000"/>
                  </a:schemeClr>
                </a:solidFill>
              </a:rPr>
              <a:t>| Solution | Objectif </a:t>
            </a:r>
          </a:p>
        </p:txBody>
      </p:sp>
      <p:sp>
        <p:nvSpPr>
          <p:cNvPr id="4" name="Google Shape;193;p20">
            <a:extLst>
              <a:ext uri="{FF2B5EF4-FFF2-40B4-BE49-F238E27FC236}">
                <a16:creationId xmlns:a16="http://schemas.microsoft.com/office/drawing/2014/main" id="{B1A7FA73-2606-5C86-C89D-03DA49B8321F}"/>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8</a:t>
            </a:fld>
            <a:endParaRPr lang="en" sz="1600" dirty="0">
              <a:solidFill>
                <a:srgbClr val="757C83"/>
              </a:solidFill>
              <a:latin typeface="IBM Plex Sans"/>
              <a:sym typeface="IBM Plex Sans"/>
            </a:endParaRPr>
          </a:p>
        </p:txBody>
      </p:sp>
      <p:sp>
        <p:nvSpPr>
          <p:cNvPr id="2" name="Rectangle 1">
            <a:extLst>
              <a:ext uri="{FF2B5EF4-FFF2-40B4-BE49-F238E27FC236}">
                <a16:creationId xmlns:a16="http://schemas.microsoft.com/office/drawing/2014/main" id="{5A470064-0148-37AA-A8A3-7161EA2CE7AA}"/>
              </a:ext>
            </a:extLst>
          </p:cNvPr>
          <p:cNvSpPr/>
          <p:nvPr/>
        </p:nvSpPr>
        <p:spPr>
          <a:xfrm rot="5400000" flipH="1">
            <a:off x="7225983" y="2433958"/>
            <a:ext cx="3429000" cy="369332"/>
          </a:xfrm>
          <a:prstGeom prst="rect">
            <a:avLst/>
          </a:prstGeom>
        </p:spPr>
        <p:txBody>
          <a:bodyPr>
            <a:spAutoFit/>
          </a:bodyPr>
          <a:lstStyle/>
          <a:p>
            <a:pPr algn="ctr"/>
            <a:r>
              <a:rPr lang="fr-FR" sz="1800" dirty="0">
                <a:solidFill>
                  <a:schemeClr val="bg1"/>
                </a:solidFill>
                <a:latin typeface="+mj-lt"/>
                <a:cs typeface="Arial" panose="020B0604020202020204" pitchFamily="34" charset="0"/>
              </a:rPr>
              <a:t>Problématique</a:t>
            </a:r>
            <a:endParaRPr lang="en-US" sz="2250" dirty="0">
              <a:solidFill>
                <a:schemeClr val="bg1"/>
              </a:solidFill>
              <a:latin typeface="+mj-lt"/>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fade">
                                      <p:cBhvr>
                                        <p:cTn id="36" dur="500"/>
                                        <p:tgtEl>
                                          <p:spTgt spid="31"/>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fade">
                                      <p:cBhvr>
                                        <p:cTn id="41" dur="500"/>
                                        <p:tgtEl>
                                          <p:spTgt spid="34"/>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9"/>
                                        </p:tgtEl>
                                        <p:attrNameLst>
                                          <p:attrName>style.visibility</p:attrName>
                                        </p:attrNameLst>
                                      </p:cBhvr>
                                      <p:to>
                                        <p:strVal val="visible"/>
                                      </p:to>
                                    </p:set>
                                    <p:animEffect transition="in" filter="fade">
                                      <p:cBhvr>
                                        <p:cTn id="44" dur="500"/>
                                        <p:tgtEl>
                                          <p:spTgt spid="3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500"/>
                                        <p:tgtEl>
                                          <p:spTgt spid="4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500"/>
                                        <p:tgtEl>
                                          <p:spTgt spid="3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500"/>
                                        <p:tgtEl>
                                          <p:spTgt spid="32"/>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0"/>
                                        </p:tgtEl>
                                        <p:attrNameLst>
                                          <p:attrName>style.visibility</p:attrName>
                                        </p:attrNameLst>
                                      </p:cBhvr>
                                      <p:to>
                                        <p:strVal val="visible"/>
                                      </p:to>
                                    </p:set>
                                    <p:animEffect transition="in" filter="fade">
                                      <p:cBhvr>
                                        <p:cTn id="58" dur="500"/>
                                        <p:tgtEl>
                                          <p:spTgt spid="1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8"/>
                                        </p:tgtEl>
                                        <p:attrNameLst>
                                          <p:attrName>style.visibility</p:attrName>
                                        </p:attrNameLst>
                                      </p:cBhvr>
                                      <p:to>
                                        <p:strVal val="visible"/>
                                      </p:to>
                                    </p:set>
                                    <p:animEffect transition="in" filter="fade">
                                      <p:cBhvr>
                                        <p:cTn id="64" dur="500"/>
                                        <p:tgtEl>
                                          <p:spTgt spid="28"/>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fade">
                                      <p:cBhvr>
                                        <p:cTn id="67" dur="500"/>
                                        <p:tgtEl>
                                          <p:spTgt spid="22"/>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1"/>
                                        </p:tgtEl>
                                        <p:attrNameLst>
                                          <p:attrName>style.visibility</p:attrName>
                                        </p:attrNameLst>
                                      </p:cBhvr>
                                      <p:to>
                                        <p:strVal val="visible"/>
                                      </p:to>
                                    </p:set>
                                    <p:animEffect transition="in" filter="fade">
                                      <p:cBhvr>
                                        <p:cTn id="70"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p:bldP spid="27" grpId="0"/>
      <p:bldP spid="28" grpId="0"/>
      <p:bldP spid="30" grpId="0" animBg="1"/>
      <p:bldP spid="31" grpId="0" animBg="1"/>
      <p:bldP spid="32" grpId="0" animBg="1"/>
      <p:bldP spid="38" grpId="0" animBg="1"/>
      <p:bldP spid="39" grpId="0" animBg="1"/>
      <p:bldP spid="40" grpId="0"/>
      <p:bldP spid="4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grpSp>
        <p:nvGrpSpPr>
          <p:cNvPr id="16" name="Group 18">
            <a:extLst>
              <a:ext uri="{FF2B5EF4-FFF2-40B4-BE49-F238E27FC236}">
                <a16:creationId xmlns:a16="http://schemas.microsoft.com/office/drawing/2014/main" id="{DE462FDB-A922-EC6B-E20F-C86C977C2C22}"/>
              </a:ext>
            </a:extLst>
          </p:cNvPr>
          <p:cNvGrpSpPr/>
          <p:nvPr/>
        </p:nvGrpSpPr>
        <p:grpSpPr>
          <a:xfrm rot="2834014" flipV="1">
            <a:off x="322771" y="3034571"/>
            <a:ext cx="1127751" cy="856151"/>
            <a:chOff x="5443538" y="2841625"/>
            <a:chExt cx="1304925" cy="781050"/>
          </a:xfrm>
        </p:grpSpPr>
        <p:sp>
          <p:nvSpPr>
            <p:cNvPr id="17" name="Freeform 5">
              <a:extLst>
                <a:ext uri="{FF2B5EF4-FFF2-40B4-BE49-F238E27FC236}">
                  <a16:creationId xmlns:a16="http://schemas.microsoft.com/office/drawing/2014/main" id="{266250A6-ED78-E199-2E3B-33E4D6CC6C6F}"/>
                </a:ext>
              </a:extLst>
            </p:cNvPr>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3"/>
            </a:solidFill>
            <a:ln>
              <a:noFill/>
            </a:ln>
          </p:spPr>
          <p:txBody>
            <a:bodyPr vert="horz" wrap="square" lIns="51435" tIns="25718" rIns="51435" bIns="25718" numCol="1" anchor="t" anchorCtr="0" compatLnSpc="1">
              <a:prstTxWarp prst="textNoShape">
                <a:avLst/>
              </a:prstTxWarp>
            </a:bodyPr>
            <a:lstStyle/>
            <a:p>
              <a:endParaRPr lang="en-US" sz="1013"/>
            </a:p>
          </p:txBody>
        </p:sp>
        <p:sp>
          <p:nvSpPr>
            <p:cNvPr id="18" name="Freeform 5">
              <a:extLst>
                <a:ext uri="{FF2B5EF4-FFF2-40B4-BE49-F238E27FC236}">
                  <a16:creationId xmlns:a16="http://schemas.microsoft.com/office/drawing/2014/main" id="{E7BE353A-9068-0B2F-FAED-805ECE493546}"/>
                </a:ext>
              </a:extLst>
            </p:cNvPr>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3">
                <a:lumMod val="75000"/>
              </a:schemeClr>
            </a:solidFill>
            <a:ln>
              <a:noFill/>
            </a:ln>
          </p:spPr>
          <p:txBody>
            <a:bodyPr vert="horz" wrap="square" lIns="51435" tIns="25718" rIns="51435" bIns="25718" numCol="1" anchor="t" anchorCtr="0" compatLnSpc="1">
              <a:prstTxWarp prst="textNoShape">
                <a:avLst/>
              </a:prstTxWarp>
            </a:bodyPr>
            <a:lstStyle/>
            <a:p>
              <a:endParaRPr lang="en-US" sz="1013"/>
            </a:p>
          </p:txBody>
        </p:sp>
      </p:grpSp>
      <p:grpSp>
        <p:nvGrpSpPr>
          <p:cNvPr id="19" name="Group 15">
            <a:extLst>
              <a:ext uri="{FF2B5EF4-FFF2-40B4-BE49-F238E27FC236}">
                <a16:creationId xmlns:a16="http://schemas.microsoft.com/office/drawing/2014/main" id="{647D25AD-9653-EC15-4BC8-DB39AB209269}"/>
              </a:ext>
            </a:extLst>
          </p:cNvPr>
          <p:cNvGrpSpPr/>
          <p:nvPr/>
        </p:nvGrpSpPr>
        <p:grpSpPr>
          <a:xfrm rot="18765986">
            <a:off x="380962" y="1477002"/>
            <a:ext cx="1127751" cy="856151"/>
            <a:chOff x="5443538" y="2841625"/>
            <a:chExt cx="1304925" cy="781050"/>
          </a:xfrm>
        </p:grpSpPr>
        <p:sp>
          <p:nvSpPr>
            <p:cNvPr id="20" name="Freeform 5">
              <a:extLst>
                <a:ext uri="{FF2B5EF4-FFF2-40B4-BE49-F238E27FC236}">
                  <a16:creationId xmlns:a16="http://schemas.microsoft.com/office/drawing/2014/main" id="{F60D89CE-B1D4-B949-515F-62A1FD811D19}"/>
                </a:ext>
              </a:extLst>
            </p:cNvPr>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1">
                <a:lumMod val="75000"/>
              </a:schemeClr>
            </a:solidFill>
            <a:ln>
              <a:noFill/>
            </a:ln>
          </p:spPr>
          <p:txBody>
            <a:bodyPr vert="horz" wrap="square" lIns="51435" tIns="25718" rIns="51435" bIns="25718" numCol="1" anchor="t" anchorCtr="0" compatLnSpc="1">
              <a:prstTxWarp prst="textNoShape">
                <a:avLst/>
              </a:prstTxWarp>
            </a:bodyPr>
            <a:lstStyle/>
            <a:p>
              <a:endParaRPr lang="en-US" sz="1013"/>
            </a:p>
          </p:txBody>
        </p:sp>
        <p:sp>
          <p:nvSpPr>
            <p:cNvPr id="21" name="Freeform 5">
              <a:extLst>
                <a:ext uri="{FF2B5EF4-FFF2-40B4-BE49-F238E27FC236}">
                  <a16:creationId xmlns:a16="http://schemas.microsoft.com/office/drawing/2014/main" id="{208D0F3F-FF8D-37CA-9447-FE44D8788F7A}"/>
                </a:ext>
              </a:extLst>
            </p:cNvPr>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1"/>
            </a:solidFill>
            <a:ln>
              <a:noFill/>
            </a:ln>
          </p:spPr>
          <p:txBody>
            <a:bodyPr vert="horz" wrap="square" lIns="51435" tIns="25718" rIns="51435" bIns="25718" numCol="1" anchor="t" anchorCtr="0" compatLnSpc="1">
              <a:prstTxWarp prst="textNoShape">
                <a:avLst/>
              </a:prstTxWarp>
            </a:bodyPr>
            <a:lstStyle/>
            <a:p>
              <a:endParaRPr lang="en-US" sz="1013"/>
            </a:p>
          </p:txBody>
        </p:sp>
      </p:grpSp>
      <p:grpSp>
        <p:nvGrpSpPr>
          <p:cNvPr id="22" name="Group 11">
            <a:extLst>
              <a:ext uri="{FF2B5EF4-FFF2-40B4-BE49-F238E27FC236}">
                <a16:creationId xmlns:a16="http://schemas.microsoft.com/office/drawing/2014/main" id="{44A77637-1A34-83BD-3F3E-7BEEA6654D54}"/>
              </a:ext>
            </a:extLst>
          </p:cNvPr>
          <p:cNvGrpSpPr/>
          <p:nvPr/>
        </p:nvGrpSpPr>
        <p:grpSpPr>
          <a:xfrm>
            <a:off x="698102" y="2225567"/>
            <a:ext cx="1127751" cy="856151"/>
            <a:chOff x="5443538" y="2841625"/>
            <a:chExt cx="1304925" cy="781050"/>
          </a:xfrm>
        </p:grpSpPr>
        <p:sp>
          <p:nvSpPr>
            <p:cNvPr id="23" name="Freeform 5">
              <a:extLst>
                <a:ext uri="{FF2B5EF4-FFF2-40B4-BE49-F238E27FC236}">
                  <a16:creationId xmlns:a16="http://schemas.microsoft.com/office/drawing/2014/main" id="{85C9E16A-9099-A5F9-80B4-8CADF786F305}"/>
                </a:ext>
              </a:extLst>
            </p:cNvPr>
            <p:cNvSpPr>
              <a:spLocks/>
            </p:cNvSpPr>
            <p:nvPr/>
          </p:nvSpPr>
          <p:spPr bwMode="auto">
            <a:xfrm>
              <a:off x="5443538" y="3232150"/>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2">
                <a:lumMod val="75000"/>
              </a:schemeClr>
            </a:solidFill>
            <a:ln>
              <a:noFill/>
            </a:ln>
          </p:spPr>
          <p:txBody>
            <a:bodyPr vert="horz" wrap="square" lIns="51435" tIns="25718" rIns="51435" bIns="25718" numCol="1" anchor="t" anchorCtr="0" compatLnSpc="1">
              <a:prstTxWarp prst="textNoShape">
                <a:avLst/>
              </a:prstTxWarp>
            </a:bodyPr>
            <a:lstStyle/>
            <a:p>
              <a:endParaRPr lang="en-US" sz="1013"/>
            </a:p>
          </p:txBody>
        </p:sp>
        <p:sp>
          <p:nvSpPr>
            <p:cNvPr id="24" name="Freeform 5">
              <a:extLst>
                <a:ext uri="{FF2B5EF4-FFF2-40B4-BE49-F238E27FC236}">
                  <a16:creationId xmlns:a16="http://schemas.microsoft.com/office/drawing/2014/main" id="{426183E9-88E6-BC7C-B4EC-F727D5035702}"/>
                </a:ext>
              </a:extLst>
            </p:cNvPr>
            <p:cNvSpPr>
              <a:spLocks/>
            </p:cNvSpPr>
            <p:nvPr/>
          </p:nvSpPr>
          <p:spPr bwMode="auto">
            <a:xfrm flipV="1">
              <a:off x="5443538" y="2841625"/>
              <a:ext cx="1304925" cy="390525"/>
            </a:xfrm>
            <a:custGeom>
              <a:avLst/>
              <a:gdLst>
                <a:gd name="T0" fmla="*/ 203 w 406"/>
                <a:gd name="T1" fmla="*/ 32 h 119"/>
                <a:gd name="T2" fmla="*/ 406 w 406"/>
                <a:gd name="T3" fmla="*/ 119 h 119"/>
                <a:gd name="T4" fmla="*/ 406 w 406"/>
                <a:gd name="T5" fmla="*/ 0 h 119"/>
                <a:gd name="T6" fmla="*/ 0 w 406"/>
                <a:gd name="T7" fmla="*/ 0 h 119"/>
                <a:gd name="T8" fmla="*/ 0 w 406"/>
                <a:gd name="T9" fmla="*/ 119 h 119"/>
                <a:gd name="T10" fmla="*/ 203 w 406"/>
                <a:gd name="T11" fmla="*/ 32 h 119"/>
              </a:gdLst>
              <a:ahLst/>
              <a:cxnLst>
                <a:cxn ang="0">
                  <a:pos x="T0" y="T1"/>
                </a:cxn>
                <a:cxn ang="0">
                  <a:pos x="T2" y="T3"/>
                </a:cxn>
                <a:cxn ang="0">
                  <a:pos x="T4" y="T5"/>
                </a:cxn>
                <a:cxn ang="0">
                  <a:pos x="T6" y="T7"/>
                </a:cxn>
                <a:cxn ang="0">
                  <a:pos x="T8" y="T9"/>
                </a:cxn>
                <a:cxn ang="0">
                  <a:pos x="T10" y="T11"/>
                </a:cxn>
              </a:cxnLst>
              <a:rect l="0" t="0" r="r" b="b"/>
              <a:pathLst>
                <a:path w="406" h="119">
                  <a:moveTo>
                    <a:pt x="203" y="32"/>
                  </a:moveTo>
                  <a:cubicBezTo>
                    <a:pt x="287" y="32"/>
                    <a:pt x="362" y="66"/>
                    <a:pt x="406" y="119"/>
                  </a:cubicBezTo>
                  <a:cubicBezTo>
                    <a:pt x="406" y="0"/>
                    <a:pt x="406" y="0"/>
                    <a:pt x="406" y="0"/>
                  </a:cubicBezTo>
                  <a:cubicBezTo>
                    <a:pt x="0" y="0"/>
                    <a:pt x="0" y="0"/>
                    <a:pt x="0" y="0"/>
                  </a:cubicBezTo>
                  <a:cubicBezTo>
                    <a:pt x="0" y="119"/>
                    <a:pt x="0" y="119"/>
                    <a:pt x="0" y="119"/>
                  </a:cubicBezTo>
                  <a:cubicBezTo>
                    <a:pt x="45" y="66"/>
                    <a:pt x="119" y="32"/>
                    <a:pt x="203" y="32"/>
                  </a:cubicBezTo>
                  <a:close/>
                </a:path>
              </a:pathLst>
            </a:custGeom>
            <a:solidFill>
              <a:schemeClr val="accent2"/>
            </a:solidFill>
            <a:ln>
              <a:noFill/>
            </a:ln>
          </p:spPr>
          <p:txBody>
            <a:bodyPr vert="horz" wrap="square" lIns="51435" tIns="25718" rIns="51435" bIns="25718" numCol="1" anchor="t" anchorCtr="0" compatLnSpc="1">
              <a:prstTxWarp prst="textNoShape">
                <a:avLst/>
              </a:prstTxWarp>
            </a:bodyPr>
            <a:lstStyle/>
            <a:p>
              <a:endParaRPr lang="en-US" sz="1013"/>
            </a:p>
          </p:txBody>
        </p:sp>
      </p:grpSp>
      <p:sp>
        <p:nvSpPr>
          <p:cNvPr id="25" name="Oval 10">
            <a:extLst>
              <a:ext uri="{FF2B5EF4-FFF2-40B4-BE49-F238E27FC236}">
                <a16:creationId xmlns:a16="http://schemas.microsoft.com/office/drawing/2014/main" id="{45C2578F-30AC-790E-A03A-2F22012417D2}"/>
              </a:ext>
            </a:extLst>
          </p:cNvPr>
          <p:cNvSpPr/>
          <p:nvPr/>
        </p:nvSpPr>
        <p:spPr>
          <a:xfrm>
            <a:off x="-835332" y="1783791"/>
            <a:ext cx="1670663" cy="1670663"/>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75">
              <a:latin typeface="dt-line-business-01" panose="02000509000000000000" pitchFamily="49" charset="0"/>
              <a:cs typeface="Arial" panose="020B0604020202020204" pitchFamily="34" charset="0"/>
            </a:endParaRPr>
          </a:p>
        </p:txBody>
      </p:sp>
      <p:sp>
        <p:nvSpPr>
          <p:cNvPr id="26" name="Oval 21">
            <a:extLst>
              <a:ext uri="{FF2B5EF4-FFF2-40B4-BE49-F238E27FC236}">
                <a16:creationId xmlns:a16="http://schemas.microsoft.com/office/drawing/2014/main" id="{A9360B91-EF6B-461B-49B7-29669976634D}"/>
              </a:ext>
            </a:extLst>
          </p:cNvPr>
          <p:cNvSpPr/>
          <p:nvPr/>
        </p:nvSpPr>
        <p:spPr>
          <a:xfrm>
            <a:off x="947703" y="909784"/>
            <a:ext cx="943046" cy="943045"/>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7" name="Oval 24">
            <a:extLst>
              <a:ext uri="{FF2B5EF4-FFF2-40B4-BE49-F238E27FC236}">
                <a16:creationId xmlns:a16="http://schemas.microsoft.com/office/drawing/2014/main" id="{54757DA5-7F66-01BE-8AC7-70F60B5462CC}"/>
              </a:ext>
            </a:extLst>
          </p:cNvPr>
          <p:cNvSpPr/>
          <p:nvPr/>
        </p:nvSpPr>
        <p:spPr>
          <a:xfrm>
            <a:off x="1522051" y="2182126"/>
            <a:ext cx="943046" cy="943045"/>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8" name="Oval 25">
            <a:extLst>
              <a:ext uri="{FF2B5EF4-FFF2-40B4-BE49-F238E27FC236}">
                <a16:creationId xmlns:a16="http://schemas.microsoft.com/office/drawing/2014/main" id="{BAB3D36C-DE99-F458-0BB5-37CB4A44DCB8}"/>
              </a:ext>
            </a:extLst>
          </p:cNvPr>
          <p:cNvSpPr/>
          <p:nvPr/>
        </p:nvSpPr>
        <p:spPr>
          <a:xfrm>
            <a:off x="856193" y="3454454"/>
            <a:ext cx="943046" cy="943045"/>
          </a:xfrm>
          <a:prstGeom prst="ellipse">
            <a:avLst/>
          </a:prstGeom>
          <a:solidFill>
            <a:schemeClr val="tx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9" name="Oval 27">
            <a:extLst>
              <a:ext uri="{FF2B5EF4-FFF2-40B4-BE49-F238E27FC236}">
                <a16:creationId xmlns:a16="http://schemas.microsoft.com/office/drawing/2014/main" id="{9956E3BC-0826-1D19-9739-25FE26606A33}"/>
              </a:ext>
            </a:extLst>
          </p:cNvPr>
          <p:cNvSpPr/>
          <p:nvPr/>
        </p:nvSpPr>
        <p:spPr>
          <a:xfrm>
            <a:off x="1029965" y="991676"/>
            <a:ext cx="779377" cy="77937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30" name="Oval 28">
            <a:extLst>
              <a:ext uri="{FF2B5EF4-FFF2-40B4-BE49-F238E27FC236}">
                <a16:creationId xmlns:a16="http://schemas.microsoft.com/office/drawing/2014/main" id="{61501193-0522-EE35-3086-D4800B1E7B59}"/>
              </a:ext>
            </a:extLst>
          </p:cNvPr>
          <p:cNvSpPr/>
          <p:nvPr/>
        </p:nvSpPr>
        <p:spPr>
          <a:xfrm>
            <a:off x="1601122" y="2263463"/>
            <a:ext cx="779377" cy="7793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31" name="Oval 29">
            <a:extLst>
              <a:ext uri="{FF2B5EF4-FFF2-40B4-BE49-F238E27FC236}">
                <a16:creationId xmlns:a16="http://schemas.microsoft.com/office/drawing/2014/main" id="{66FABA55-860B-1BA4-5CD7-667A8909E54C}"/>
              </a:ext>
            </a:extLst>
          </p:cNvPr>
          <p:cNvSpPr/>
          <p:nvPr/>
        </p:nvSpPr>
        <p:spPr>
          <a:xfrm>
            <a:off x="938027" y="3536288"/>
            <a:ext cx="779377" cy="7793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32" name="TextBox 30">
            <a:extLst>
              <a:ext uri="{FF2B5EF4-FFF2-40B4-BE49-F238E27FC236}">
                <a16:creationId xmlns:a16="http://schemas.microsoft.com/office/drawing/2014/main" id="{72FD4F52-29FE-DC4B-D74C-EA1FB3C64BAB}"/>
              </a:ext>
            </a:extLst>
          </p:cNvPr>
          <p:cNvSpPr txBox="1"/>
          <p:nvPr/>
        </p:nvSpPr>
        <p:spPr>
          <a:xfrm>
            <a:off x="1070711" y="1135169"/>
            <a:ext cx="728528" cy="473206"/>
          </a:xfrm>
          <a:prstGeom prst="rect">
            <a:avLst/>
          </a:prstGeom>
          <a:noFill/>
        </p:spPr>
        <p:txBody>
          <a:bodyPr wrap="square" rtlCol="0">
            <a:spAutoFit/>
          </a:bodyPr>
          <a:lstStyle/>
          <a:p>
            <a:pPr algn="ctr"/>
            <a:r>
              <a:rPr lang="en-US" sz="2475" dirty="0">
                <a:solidFill>
                  <a:srgbClr val="FBFBFB"/>
                </a:solidFill>
              </a:rPr>
              <a:t>01</a:t>
            </a:r>
            <a:endParaRPr lang="en-US" sz="1013" dirty="0">
              <a:solidFill>
                <a:srgbClr val="FBFBFB"/>
              </a:solidFill>
            </a:endParaRPr>
          </a:p>
        </p:txBody>
      </p:sp>
      <p:sp>
        <p:nvSpPr>
          <p:cNvPr id="33" name="TextBox 31">
            <a:extLst>
              <a:ext uri="{FF2B5EF4-FFF2-40B4-BE49-F238E27FC236}">
                <a16:creationId xmlns:a16="http://schemas.microsoft.com/office/drawing/2014/main" id="{93F0888D-A67C-217D-0F0E-BB386CB8E527}"/>
              </a:ext>
            </a:extLst>
          </p:cNvPr>
          <p:cNvSpPr txBox="1"/>
          <p:nvPr/>
        </p:nvSpPr>
        <p:spPr>
          <a:xfrm>
            <a:off x="1626540" y="2403260"/>
            <a:ext cx="728528" cy="473206"/>
          </a:xfrm>
          <a:prstGeom prst="rect">
            <a:avLst/>
          </a:prstGeom>
          <a:noFill/>
        </p:spPr>
        <p:txBody>
          <a:bodyPr wrap="square" rtlCol="0">
            <a:spAutoFit/>
          </a:bodyPr>
          <a:lstStyle/>
          <a:p>
            <a:pPr algn="ctr"/>
            <a:r>
              <a:rPr lang="en-US" sz="2475" dirty="0">
                <a:solidFill>
                  <a:srgbClr val="FBFBFB"/>
                </a:solidFill>
              </a:rPr>
              <a:t>02</a:t>
            </a:r>
            <a:endParaRPr lang="en-US" sz="1013" dirty="0">
              <a:solidFill>
                <a:srgbClr val="FBFBFB"/>
              </a:solidFill>
            </a:endParaRPr>
          </a:p>
        </p:txBody>
      </p:sp>
      <p:sp>
        <p:nvSpPr>
          <p:cNvPr id="34" name="TextBox 32">
            <a:extLst>
              <a:ext uri="{FF2B5EF4-FFF2-40B4-BE49-F238E27FC236}">
                <a16:creationId xmlns:a16="http://schemas.microsoft.com/office/drawing/2014/main" id="{700E7330-C9A8-A178-6775-5B346FD7F1B3}"/>
              </a:ext>
            </a:extLst>
          </p:cNvPr>
          <p:cNvSpPr txBox="1"/>
          <p:nvPr/>
        </p:nvSpPr>
        <p:spPr>
          <a:xfrm>
            <a:off x="976292" y="3678618"/>
            <a:ext cx="728528" cy="473206"/>
          </a:xfrm>
          <a:prstGeom prst="rect">
            <a:avLst/>
          </a:prstGeom>
          <a:noFill/>
        </p:spPr>
        <p:txBody>
          <a:bodyPr wrap="square" rtlCol="0">
            <a:spAutoFit/>
          </a:bodyPr>
          <a:lstStyle/>
          <a:p>
            <a:pPr algn="ctr"/>
            <a:r>
              <a:rPr lang="en-US" sz="2475" dirty="0">
                <a:solidFill>
                  <a:srgbClr val="FBFBFB"/>
                </a:solidFill>
              </a:rPr>
              <a:t>03</a:t>
            </a:r>
            <a:endParaRPr lang="en-US" sz="1013" dirty="0">
              <a:solidFill>
                <a:srgbClr val="FBFBFB"/>
              </a:solidFill>
            </a:endParaRPr>
          </a:p>
        </p:txBody>
      </p:sp>
      <p:sp>
        <p:nvSpPr>
          <p:cNvPr id="36" name="Rectangle 35">
            <a:extLst>
              <a:ext uri="{FF2B5EF4-FFF2-40B4-BE49-F238E27FC236}">
                <a16:creationId xmlns:a16="http://schemas.microsoft.com/office/drawing/2014/main" id="{62326531-8CEB-81A7-A0BB-01193EF8AD7F}"/>
              </a:ext>
            </a:extLst>
          </p:cNvPr>
          <p:cNvSpPr/>
          <p:nvPr/>
        </p:nvSpPr>
        <p:spPr>
          <a:xfrm rot="16200000">
            <a:off x="-1433156" y="2404993"/>
            <a:ext cx="3429000" cy="438582"/>
          </a:xfrm>
          <a:prstGeom prst="rect">
            <a:avLst/>
          </a:prstGeom>
        </p:spPr>
        <p:txBody>
          <a:bodyPr>
            <a:spAutoFit/>
          </a:bodyPr>
          <a:lstStyle/>
          <a:p>
            <a:pPr algn="ctr"/>
            <a:r>
              <a:rPr lang="en-US" sz="2250" dirty="0">
                <a:solidFill>
                  <a:schemeClr val="bg1"/>
                </a:solidFill>
                <a:latin typeface="+mj-lt"/>
                <a:cs typeface="Arial" panose="020B0604020202020204" pitchFamily="34" charset="0"/>
              </a:rPr>
              <a:t>Solution</a:t>
            </a:r>
            <a:endParaRPr lang="en-US" sz="1013" dirty="0">
              <a:solidFill>
                <a:schemeClr val="bg1"/>
              </a:solidFill>
              <a:latin typeface="+mj-lt"/>
              <a:cs typeface="Arial" panose="020B0604020202020204" pitchFamily="34" charset="0"/>
            </a:endParaRPr>
          </a:p>
        </p:txBody>
      </p:sp>
      <p:sp>
        <p:nvSpPr>
          <p:cNvPr id="37" name="Rounded Rectangle 38">
            <a:extLst>
              <a:ext uri="{FF2B5EF4-FFF2-40B4-BE49-F238E27FC236}">
                <a16:creationId xmlns:a16="http://schemas.microsoft.com/office/drawing/2014/main" id="{E20AA855-D476-A805-CC5D-FF0D733BD81F}"/>
              </a:ext>
            </a:extLst>
          </p:cNvPr>
          <p:cNvSpPr/>
          <p:nvPr/>
        </p:nvSpPr>
        <p:spPr>
          <a:xfrm>
            <a:off x="2089046" y="1000306"/>
            <a:ext cx="5349190" cy="603689"/>
          </a:xfrm>
          <a:prstGeom prst="roundRect">
            <a:avLst>
              <a:gd name="adj" fmla="val 351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fr-FR" sz="1800" b="1" i="1" dirty="0">
                <a:solidFill>
                  <a:schemeClr val="tx1"/>
                </a:solidFill>
                <a:latin typeface="Times New Roman" panose="02020603050405020304" pitchFamily="18" charset="0"/>
                <a:cs typeface="Times New Roman" panose="02020603050405020304" pitchFamily="18" charset="0"/>
              </a:rPr>
              <a:t>Détection des fuites dans les conduites d'eau basée sur machine learning (ML)</a:t>
            </a:r>
          </a:p>
        </p:txBody>
      </p:sp>
      <p:sp>
        <p:nvSpPr>
          <p:cNvPr id="39" name="Rounded Rectangle 41">
            <a:extLst>
              <a:ext uri="{FF2B5EF4-FFF2-40B4-BE49-F238E27FC236}">
                <a16:creationId xmlns:a16="http://schemas.microsoft.com/office/drawing/2014/main" id="{86DB573B-9F74-7C0F-0CC3-7FC9C9FFAF95}"/>
              </a:ext>
            </a:extLst>
          </p:cNvPr>
          <p:cNvSpPr/>
          <p:nvPr/>
        </p:nvSpPr>
        <p:spPr>
          <a:xfrm>
            <a:off x="2659431" y="2338018"/>
            <a:ext cx="5349190" cy="603690"/>
          </a:xfrm>
          <a:prstGeom prst="roundRect">
            <a:avLst>
              <a:gd name="adj" fmla="val 3518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fr-FR" sz="1800" b="1" i="1" dirty="0">
                <a:solidFill>
                  <a:schemeClr val="accent1">
                    <a:lumMod val="25000"/>
                  </a:schemeClr>
                </a:solidFill>
                <a:latin typeface="Times New Roman" panose="02020603050405020304" pitchFamily="18" charset="0"/>
                <a:cs typeface="Times New Roman" panose="02020603050405020304" pitchFamily="18" charset="0"/>
              </a:rPr>
              <a:t>Intégration de la technologie blockchain pour la traçabilité des données.</a:t>
            </a:r>
            <a:endParaRPr lang="en-US" sz="1800" b="1" i="1" dirty="0">
              <a:solidFill>
                <a:schemeClr val="accent1">
                  <a:lumMod val="25000"/>
                </a:schemeClr>
              </a:solidFill>
              <a:latin typeface="Times New Roman" panose="02020603050405020304" pitchFamily="18" charset="0"/>
              <a:cs typeface="Times New Roman" panose="02020603050405020304" pitchFamily="18" charset="0"/>
            </a:endParaRPr>
          </a:p>
        </p:txBody>
      </p:sp>
      <p:sp>
        <p:nvSpPr>
          <p:cNvPr id="41" name="Rounded Rectangle 44">
            <a:extLst>
              <a:ext uri="{FF2B5EF4-FFF2-40B4-BE49-F238E27FC236}">
                <a16:creationId xmlns:a16="http://schemas.microsoft.com/office/drawing/2014/main" id="{A843E3E9-75F4-33B3-47EC-1D40EE43D675}"/>
              </a:ext>
            </a:extLst>
          </p:cNvPr>
          <p:cNvSpPr/>
          <p:nvPr/>
        </p:nvSpPr>
        <p:spPr>
          <a:xfrm>
            <a:off x="2089046" y="3585574"/>
            <a:ext cx="5445674" cy="603690"/>
          </a:xfrm>
          <a:prstGeom prst="roundRect">
            <a:avLst>
              <a:gd name="adj" fmla="val 3518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buSzPts val="1100"/>
              <a:defRPr/>
            </a:pPr>
            <a:r>
              <a:rPr lang="fr-FR" sz="1800" b="1" i="1" kern="1200" dirty="0">
                <a:solidFill>
                  <a:schemeClr val="accent1">
                    <a:lumMod val="25000"/>
                  </a:schemeClr>
                </a:solidFill>
                <a:latin typeface="Times New Roman" panose="02020603050405020304" pitchFamily="18" charset="0"/>
                <a:cs typeface="Times New Roman" panose="02020603050405020304" pitchFamily="18" charset="0"/>
              </a:rPr>
              <a:t>Mise en place d'un système de notification et de visualisation des fuites d'eau</a:t>
            </a:r>
          </a:p>
        </p:txBody>
      </p:sp>
      <p:sp>
        <p:nvSpPr>
          <p:cNvPr id="42" name="TextBox 26">
            <a:extLst>
              <a:ext uri="{FF2B5EF4-FFF2-40B4-BE49-F238E27FC236}">
                <a16:creationId xmlns:a16="http://schemas.microsoft.com/office/drawing/2014/main" id="{9624AA9B-BA22-C654-54B4-E5F463D3C480}"/>
              </a:ext>
            </a:extLst>
          </p:cNvPr>
          <p:cNvSpPr txBox="1"/>
          <p:nvPr/>
        </p:nvSpPr>
        <p:spPr>
          <a:xfrm>
            <a:off x="1642872" y="118376"/>
            <a:ext cx="5373587" cy="307777"/>
          </a:xfrm>
          <a:prstGeom prst="rect">
            <a:avLst/>
          </a:prstGeom>
          <a:noFill/>
          <a:ln w="3175">
            <a:noFill/>
          </a:ln>
        </p:spPr>
        <p:txBody>
          <a:bodyPr wrap="none" rtlCol="0">
            <a:spAutoFit/>
          </a:bodyPr>
          <a:lstStyle/>
          <a:p>
            <a:r>
              <a:rPr lang="fr-FR" dirty="0">
                <a:solidFill>
                  <a:schemeClr val="bg1">
                    <a:lumMod val="85000"/>
                  </a:schemeClr>
                </a:solidFill>
              </a:rPr>
              <a:t>Présentation de l’entreprise |</a:t>
            </a:r>
            <a:r>
              <a:rPr lang="fr-FR" b="1" dirty="0">
                <a:solidFill>
                  <a:schemeClr val="tx1">
                    <a:lumMod val="95000"/>
                    <a:lumOff val="5000"/>
                  </a:schemeClr>
                </a:solidFill>
              </a:rPr>
              <a:t> </a:t>
            </a:r>
            <a:r>
              <a:rPr lang="fr-FR" dirty="0">
                <a:solidFill>
                  <a:schemeClr val="bg1">
                    <a:lumMod val="85000"/>
                  </a:schemeClr>
                </a:solidFill>
              </a:rPr>
              <a:t>Problématique</a:t>
            </a:r>
            <a:r>
              <a:rPr lang="fr-FR" b="1" dirty="0">
                <a:solidFill>
                  <a:schemeClr val="tx1">
                    <a:lumMod val="95000"/>
                    <a:lumOff val="5000"/>
                  </a:schemeClr>
                </a:solidFill>
              </a:rPr>
              <a:t> </a:t>
            </a:r>
            <a:r>
              <a:rPr lang="fr-FR" dirty="0">
                <a:solidFill>
                  <a:schemeClr val="bg1">
                    <a:lumMod val="85000"/>
                  </a:schemeClr>
                </a:solidFill>
              </a:rPr>
              <a:t>| </a:t>
            </a:r>
            <a:r>
              <a:rPr lang="fr-FR" b="1" dirty="0">
                <a:solidFill>
                  <a:schemeClr val="tx1">
                    <a:lumMod val="95000"/>
                    <a:lumOff val="5000"/>
                  </a:schemeClr>
                </a:solidFill>
              </a:rPr>
              <a:t>Solution</a:t>
            </a:r>
            <a:r>
              <a:rPr lang="fr-FR" dirty="0">
                <a:solidFill>
                  <a:schemeClr val="bg1">
                    <a:lumMod val="85000"/>
                  </a:schemeClr>
                </a:solidFill>
              </a:rPr>
              <a:t> | Objectif </a:t>
            </a:r>
          </a:p>
        </p:txBody>
      </p:sp>
      <p:sp>
        <p:nvSpPr>
          <p:cNvPr id="4" name="Google Shape;193;p20">
            <a:extLst>
              <a:ext uri="{FF2B5EF4-FFF2-40B4-BE49-F238E27FC236}">
                <a16:creationId xmlns:a16="http://schemas.microsoft.com/office/drawing/2014/main" id="{BF852D9D-5BD1-8120-5B3C-54A79E2C3513}"/>
              </a:ext>
            </a:extLst>
          </p:cNvPr>
          <p:cNvSpPr txBox="1">
            <a:spLocks/>
          </p:cNvSpPr>
          <p:nvPr/>
        </p:nvSpPr>
        <p:spPr>
          <a:xfrm>
            <a:off x="7094496" y="4768232"/>
            <a:ext cx="578800" cy="5248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defTabSz="1219139">
              <a:defRPr/>
            </a:pPr>
            <a:fld id="{00000000-1234-1234-1234-123412341234}" type="slidenum">
              <a:rPr lang="en" sz="1600">
                <a:solidFill>
                  <a:srgbClr val="757C83"/>
                </a:solidFill>
                <a:latin typeface="IBM Plex Sans"/>
                <a:sym typeface="IBM Plex Sans"/>
              </a:rPr>
              <a:pPr algn="r" defTabSz="1219139">
                <a:defRPr/>
              </a:pPr>
              <a:t>9</a:t>
            </a:fld>
            <a:endParaRPr lang="en" sz="1600" dirty="0">
              <a:solidFill>
                <a:srgbClr val="757C83"/>
              </a:solidFill>
              <a:latin typeface="IBM Plex Sans"/>
              <a:sym typeface="IBM Plex Sans"/>
            </a:endParaRP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par>
                                <p:cTn id="17" presetID="10"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fade">
                                      <p:cBhvr>
                                        <p:cTn id="24" dur="500"/>
                                        <p:tgtEl>
                                          <p:spTgt spid="3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500"/>
                                        <p:tgtEl>
                                          <p:spTgt spid="39"/>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fade">
                                      <p:cBhvr>
                                        <p:cTn id="41" dur="500"/>
                                        <p:tgtEl>
                                          <p:spTgt spid="34"/>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1"/>
                                        </p:tgtEl>
                                        <p:attrNameLst>
                                          <p:attrName>style.visibility</p:attrName>
                                        </p:attrNameLst>
                                      </p:cBhvr>
                                      <p:to>
                                        <p:strVal val="visible"/>
                                      </p:to>
                                    </p:set>
                                    <p:animEffect transition="in" filter="fade">
                                      <p:cBhvr>
                                        <p:cTn id="44" dur="500"/>
                                        <p:tgtEl>
                                          <p:spTgt spid="3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fade">
                                      <p:cBhvr>
                                        <p:cTn id="47" dur="500"/>
                                        <p:tgtEl>
                                          <p:spTgt spid="28"/>
                                        </p:tgtEl>
                                      </p:cBhvr>
                                    </p:animEffect>
                                  </p:childTnLst>
                                </p:cTn>
                              </p:par>
                              <p:par>
                                <p:cTn id="48" presetID="10" presetClass="entr" presetSubtype="0" fill="hold" nodeType="with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fade">
                                      <p:cBhvr>
                                        <p:cTn id="50" dur="500"/>
                                        <p:tgtEl>
                                          <p:spTgt spid="16"/>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fade">
                                      <p:cBhvr>
                                        <p:cTn id="53"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P spid="32" grpId="0"/>
      <p:bldP spid="33" grpId="0"/>
      <p:bldP spid="34" grpId="0"/>
      <p:bldP spid="37" grpId="0" animBg="1"/>
      <p:bldP spid="39" grpId="0" animBg="1"/>
      <p:bldP spid="41" grpId="0" animBg="1"/>
    </p:bldLst>
  </p:timing>
</p:sld>
</file>

<file path=ppt/theme/theme1.xml><?xml version="1.0" encoding="utf-8"?>
<a:theme xmlns:a="http://schemas.openxmlformats.org/drawingml/2006/main" name="Agricultural Technology Master's Degree Lesson by Slidesgo">
  <a:themeElements>
    <a:clrScheme name="Simple Light">
      <a:dk1>
        <a:srgbClr val="292536"/>
      </a:dk1>
      <a:lt1>
        <a:srgbClr val="D8EEE3"/>
      </a:lt1>
      <a:dk2>
        <a:srgbClr val="044257"/>
      </a:dk2>
      <a:lt2>
        <a:srgbClr val="008080"/>
      </a:lt2>
      <a:accent1>
        <a:srgbClr val="BBE2CF"/>
      </a:accent1>
      <a:accent2>
        <a:srgbClr val="7ECFA9"/>
      </a:accent2>
      <a:accent3>
        <a:srgbClr val="71B1A5"/>
      </a:accent3>
      <a:accent4>
        <a:srgbClr val="FFFFFF"/>
      </a:accent4>
      <a:accent5>
        <a:srgbClr val="FFFFFF"/>
      </a:accent5>
      <a:accent6>
        <a:srgbClr val="FFFFFF"/>
      </a:accent6>
      <a:hlink>
        <a:srgbClr val="2925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6319</TotalTime>
  <Words>2766</Words>
  <Application>Microsoft Office PowerPoint</Application>
  <PresentationFormat>Affichage à l'écran (16:9)</PresentationFormat>
  <Paragraphs>402</Paragraphs>
  <Slides>40</Slides>
  <Notes>40</Notes>
  <HiddenSlides>0</HiddenSlides>
  <MMClips>0</MMClips>
  <ScaleCrop>false</ScaleCrop>
  <HeadingPairs>
    <vt:vector size="6" baseType="variant">
      <vt:variant>
        <vt:lpstr>Polices utilisées</vt:lpstr>
      </vt:variant>
      <vt:variant>
        <vt:i4>19</vt:i4>
      </vt:variant>
      <vt:variant>
        <vt:lpstr>Thème</vt:lpstr>
      </vt:variant>
      <vt:variant>
        <vt:i4>1</vt:i4>
      </vt:variant>
      <vt:variant>
        <vt:lpstr>Titres des diapositives</vt:lpstr>
      </vt:variant>
      <vt:variant>
        <vt:i4>40</vt:i4>
      </vt:variant>
    </vt:vector>
  </HeadingPairs>
  <TitlesOfParts>
    <vt:vector size="60" baseType="lpstr">
      <vt:lpstr>Poppins</vt:lpstr>
      <vt:lpstr>Consolas</vt:lpstr>
      <vt:lpstr>Designball-Buildings-01</vt:lpstr>
      <vt:lpstr>Footlight MT Light</vt:lpstr>
      <vt:lpstr>Open Sans Bold</vt:lpstr>
      <vt:lpstr>IBM Plex Sans</vt:lpstr>
      <vt:lpstr>PT Sans</vt:lpstr>
      <vt:lpstr>dt-line-business-01</vt:lpstr>
      <vt:lpstr>Andalus</vt:lpstr>
      <vt:lpstr>Nunito Light</vt:lpstr>
      <vt:lpstr>Anaheim</vt:lpstr>
      <vt:lpstr>Poppins Light</vt:lpstr>
      <vt:lpstr>Bebas Neue</vt:lpstr>
      <vt:lpstr>Roboto</vt:lpstr>
      <vt:lpstr>Times New Roman</vt:lpstr>
      <vt:lpstr>Arial</vt:lpstr>
      <vt:lpstr>Bahnschrift</vt:lpstr>
      <vt:lpstr>Mulish</vt:lpstr>
      <vt:lpstr>Calibri</vt:lpstr>
      <vt:lpstr>Agricultural Technology Master's Degree Lesson by Slidesgo</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Solution proposée</vt:lpstr>
      <vt:lpstr>Présentation PowerPoint</vt:lpstr>
      <vt:lpstr>Présentation PowerPoint</vt:lpstr>
      <vt:lpstr>Collecte des données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Conclusion</vt:lpstr>
      <vt:lpstr>Perspectives</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ACER</dc:creator>
  <cp:lastModifiedBy>itebmoussa577@gmail.com</cp:lastModifiedBy>
  <cp:revision>275</cp:revision>
  <dcterms:modified xsi:type="dcterms:W3CDTF">2024-02-20T20:02:33Z</dcterms:modified>
</cp:coreProperties>
</file>